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agkaki" charset="1" panose="00000500000000000000"/>
      <p:regular r:id="rId10"/>
    </p:embeddedFont>
    <p:embeddedFont>
      <p:font typeface="29LT Azer" charset="1" panose="00000500000000000000"/>
      <p:regular r:id="rId11"/>
    </p:embeddedFont>
    <p:embeddedFont>
      <p:font typeface="29LT Azer Bold" charset="1" panose="00000600000000000000"/>
      <p:regular r:id="rId12"/>
    </p:embeddedFont>
    <p:embeddedFont>
      <p:font typeface="29LT Azer Italics" charset="1" panose="00000500000000000000"/>
      <p:regular r:id="rId13"/>
    </p:embeddedFont>
    <p:embeddedFont>
      <p:font typeface="29LT Azer Bold Italics" charset="1" panose="00000600000000000000"/>
      <p:regular r:id="rId14"/>
    </p:embeddedFont>
    <p:embeddedFont>
      <p:font typeface="29LT Azer Thin" charset="1" panose="00000400000000000000"/>
      <p:regular r:id="rId15"/>
    </p:embeddedFont>
    <p:embeddedFont>
      <p:font typeface="29LT Azer Thin Italics" charset="1" panose="00000400000000000000"/>
      <p:regular r:id="rId16"/>
    </p:embeddedFont>
    <p:embeddedFont>
      <p:font typeface="29LT Azer Extra-Light" charset="1" panose="00000400000000000000"/>
      <p:regular r:id="rId17"/>
    </p:embeddedFont>
    <p:embeddedFont>
      <p:font typeface="29LT Azer Extra-Light Italics" charset="1" panose="00000400000000000000"/>
      <p:regular r:id="rId18"/>
    </p:embeddedFont>
    <p:embeddedFont>
      <p:font typeface="29LT Azer Light" charset="1" panose="00000400000000000000"/>
      <p:regular r:id="rId19"/>
    </p:embeddedFont>
    <p:embeddedFont>
      <p:font typeface="29LT Azer Light Italics" charset="1" panose="00000400000000000000"/>
      <p:regular r:id="rId20"/>
    </p:embeddedFont>
    <p:embeddedFont>
      <p:font typeface="29LT Azer Medium" charset="1" panose="00000500000000000000"/>
      <p:regular r:id="rId21"/>
    </p:embeddedFont>
    <p:embeddedFont>
      <p:font typeface="29LT Azer Medium Italics" charset="1" panose="00000500000000000000"/>
      <p:regular r:id="rId22"/>
    </p:embeddedFont>
    <p:embeddedFont>
      <p:font typeface="29LT Azer Heavy" charset="1" panose="00000600000000000000"/>
      <p:regular r:id="rId23"/>
    </p:embeddedFont>
    <p:embeddedFont>
      <p:font typeface="29LT Azer Heavy Italics" charset="1" panose="000006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75.png" Type="http://schemas.openxmlformats.org/officeDocument/2006/relationships/image"/><Relationship Id="rId17" Target="../media/image7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1.png" Type="http://schemas.openxmlformats.org/officeDocument/2006/relationships/image"/><Relationship Id="rId15" Target="../media/image82.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83.png" Type="http://schemas.openxmlformats.org/officeDocument/2006/relationships/image"/><Relationship Id="rId19" Target="../media/image84.svg" Type="http://schemas.openxmlformats.org/officeDocument/2006/relationships/image"/><Relationship Id="rId2" Target="../media/image1.png" Type="http://schemas.openxmlformats.org/officeDocument/2006/relationships/image"/><Relationship Id="rId20" Target="../media/image73.png" Type="http://schemas.openxmlformats.org/officeDocument/2006/relationships/image"/><Relationship Id="rId21" Target="../media/image7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svg" Type="http://schemas.openxmlformats.org/officeDocument/2006/relationships/image"/><Relationship Id="rId12" Target="../media/image89.png" Type="http://schemas.openxmlformats.org/officeDocument/2006/relationships/image"/><Relationship Id="rId13" Target="../media/image90.svg" Type="http://schemas.openxmlformats.org/officeDocument/2006/relationships/image"/><Relationship Id="rId14" Target="../media/image91.png" Type="http://schemas.openxmlformats.org/officeDocument/2006/relationships/image"/><Relationship Id="rId15" Target="../media/image92.svg" Type="http://schemas.openxmlformats.org/officeDocument/2006/relationships/image"/><Relationship Id="rId16" Target="../media/image93.png" Type="http://schemas.openxmlformats.org/officeDocument/2006/relationships/image"/><Relationship Id="rId17" Target="../media/image94.svg" Type="http://schemas.openxmlformats.org/officeDocument/2006/relationships/image"/><Relationship Id="rId18" Target="../media/image95.png" Type="http://schemas.openxmlformats.org/officeDocument/2006/relationships/image"/><Relationship Id="rId19" Target="../media/image96.svg" Type="http://schemas.openxmlformats.org/officeDocument/2006/relationships/image"/><Relationship Id="rId2" Target="../media/image1.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22" Target="../media/image75.png" Type="http://schemas.openxmlformats.org/officeDocument/2006/relationships/image"/><Relationship Id="rId23" Target="../media/image76.svg" Type="http://schemas.openxmlformats.org/officeDocument/2006/relationships/image"/><Relationship Id="rId24" Target="../media/image11.png" Type="http://schemas.openxmlformats.org/officeDocument/2006/relationships/image"/><Relationship Id="rId25" Target="../media/image12.svg" Type="http://schemas.openxmlformats.org/officeDocument/2006/relationships/image"/><Relationship Id="rId26" Target="../media/image97.png" Type="http://schemas.openxmlformats.org/officeDocument/2006/relationships/image"/><Relationship Id="rId27" Target="../media/image98.svg" Type="http://schemas.openxmlformats.org/officeDocument/2006/relationships/image"/><Relationship Id="rId28" Target="../media/image99.png" Type="http://schemas.openxmlformats.org/officeDocument/2006/relationships/image"/><Relationship Id="rId29" Target="../media/image100.svg" Type="http://schemas.openxmlformats.org/officeDocument/2006/relationships/image"/><Relationship Id="rId3" Target="../media/image2.svg" Type="http://schemas.openxmlformats.org/officeDocument/2006/relationships/image"/><Relationship Id="rId30" Target="../media/image63.png" Type="http://schemas.openxmlformats.org/officeDocument/2006/relationships/image"/><Relationship Id="rId31" Target="../media/image64.svg" Type="http://schemas.openxmlformats.org/officeDocument/2006/relationships/image"/><Relationship Id="rId32" Target="../media/image43.png" Type="http://schemas.openxmlformats.org/officeDocument/2006/relationships/image"/><Relationship Id="rId33" Target="../media/image44.svg" Type="http://schemas.openxmlformats.org/officeDocument/2006/relationships/image"/><Relationship Id="rId34" Target="../media/image79.png" Type="http://schemas.openxmlformats.org/officeDocument/2006/relationships/image"/><Relationship Id="rId35" Target="../media/image8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jpe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1.png" Type="http://schemas.openxmlformats.org/officeDocument/2006/relationships/image"/><Relationship Id="rId20" Target="../media/image57.png" Type="http://schemas.openxmlformats.org/officeDocument/2006/relationships/image"/><Relationship Id="rId21" Target="../media/image58.jpeg" Type="http://schemas.openxmlformats.org/officeDocument/2006/relationships/image"/><Relationship Id="rId22" Target="../media/image59.jpeg" Type="http://schemas.openxmlformats.org/officeDocument/2006/relationships/image"/><Relationship Id="rId3" Target="../media/image2.svg" Type="http://schemas.openxmlformats.org/officeDocument/2006/relationships/image"/><Relationship Id="rId4" Target="../media/image47.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8.jpeg" Type="http://schemas.openxmlformats.org/officeDocument/2006/relationships/image"/><Relationship Id="rId8" Target="../media/image49.jpeg" Type="http://schemas.openxmlformats.org/officeDocument/2006/relationships/image"/><Relationship Id="rId9" Target="../media/image5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2.jpe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 Id="rId9" Target="../media/image6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11894" y="1420102"/>
            <a:ext cx="15306828" cy="8350058"/>
            <a:chOff x="0" y="0"/>
            <a:chExt cx="20409104" cy="11133411"/>
          </a:xfrm>
        </p:grpSpPr>
        <p:grpSp>
          <p:nvGrpSpPr>
            <p:cNvPr name="Group 4" id="4"/>
            <p:cNvGrpSpPr/>
            <p:nvPr/>
          </p:nvGrpSpPr>
          <p:grpSpPr>
            <a:xfrm rot="-63472">
              <a:off x="227703" y="387323"/>
              <a:ext cx="20085616" cy="10561574"/>
              <a:chOff x="0" y="0"/>
              <a:chExt cx="4922945" cy="2588621"/>
            </a:xfrm>
          </p:grpSpPr>
          <p:sp>
            <p:nvSpPr>
              <p:cNvPr name="Freeform 5" id="5"/>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6" id="6"/>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nvGrpSpPr>
            <p:cNvPr name="Group 7" id="7"/>
            <p:cNvGrpSpPr/>
            <p:nvPr/>
          </p:nvGrpSpPr>
          <p:grpSpPr>
            <a:xfrm rot="0">
              <a:off x="0" y="0"/>
              <a:ext cx="20085616" cy="10658696"/>
              <a:chOff x="0" y="0"/>
              <a:chExt cx="4922945" cy="2612426"/>
            </a:xfrm>
          </p:grpSpPr>
          <p:sp>
            <p:nvSpPr>
              <p:cNvPr name="Freeform 8" id="8"/>
              <p:cNvSpPr/>
              <p:nvPr/>
            </p:nvSpPr>
            <p:spPr>
              <a:xfrm flipH="false" flipV="false" rot="0">
                <a:off x="10160" y="16510"/>
                <a:ext cx="4900085" cy="2584486"/>
              </a:xfrm>
              <a:custGeom>
                <a:avLst/>
                <a:gdLst/>
                <a:ahLst/>
                <a:cxnLst/>
                <a:rect r="r" b="b" t="t" l="l"/>
                <a:pathLst>
                  <a:path h="2584486" w="4900085">
                    <a:moveTo>
                      <a:pt x="4900085" y="2584486"/>
                    </a:moveTo>
                    <a:lnTo>
                      <a:pt x="0" y="2576866"/>
                    </a:lnTo>
                    <a:lnTo>
                      <a:pt x="0" y="909594"/>
                    </a:lnTo>
                    <a:lnTo>
                      <a:pt x="17780" y="19050"/>
                    </a:lnTo>
                    <a:lnTo>
                      <a:pt x="2441465" y="0"/>
                    </a:lnTo>
                    <a:lnTo>
                      <a:pt x="4881035" y="5080"/>
                    </a:lnTo>
                    <a:close/>
                  </a:path>
                </a:pathLst>
              </a:custGeom>
              <a:solidFill>
                <a:srgbClr val="FFFFFF"/>
              </a:solidFill>
            </p:spPr>
          </p:sp>
          <p:sp>
            <p:nvSpPr>
              <p:cNvPr name="Freeform 9" id="9"/>
              <p:cNvSpPr/>
              <p:nvPr/>
            </p:nvSpPr>
            <p:spPr>
              <a:xfrm flipH="false" flipV="false" rot="0">
                <a:off x="-3810" y="0"/>
                <a:ext cx="4929295" cy="2611156"/>
              </a:xfrm>
              <a:custGeom>
                <a:avLst/>
                <a:gdLst/>
                <a:ahLst/>
                <a:cxnLst/>
                <a:rect r="r" b="b" t="t" l="l"/>
                <a:pathLst>
                  <a:path h="2611156" w="4929295">
                    <a:moveTo>
                      <a:pt x="4895005" y="21590"/>
                    </a:moveTo>
                    <a:cubicBezTo>
                      <a:pt x="4896275" y="34290"/>
                      <a:pt x="4896275" y="44450"/>
                      <a:pt x="4897545" y="54610"/>
                    </a:cubicBezTo>
                    <a:cubicBezTo>
                      <a:pt x="4900085" y="102794"/>
                      <a:pt x="4901355" y="158476"/>
                      <a:pt x="4903895" y="212171"/>
                    </a:cubicBezTo>
                    <a:cubicBezTo>
                      <a:pt x="4903895" y="289729"/>
                      <a:pt x="4916595" y="1819018"/>
                      <a:pt x="4922945" y="1896576"/>
                    </a:cubicBezTo>
                    <a:cubicBezTo>
                      <a:pt x="4929295" y="2013908"/>
                      <a:pt x="4925485" y="2133228"/>
                      <a:pt x="4925485" y="2250560"/>
                    </a:cubicBezTo>
                    <a:cubicBezTo>
                      <a:pt x="4925485" y="2353971"/>
                      <a:pt x="4926755" y="2449427"/>
                      <a:pt x="4928025" y="2550196"/>
                    </a:cubicBezTo>
                    <a:cubicBezTo>
                      <a:pt x="4928025" y="2571786"/>
                      <a:pt x="4928025" y="2585756"/>
                      <a:pt x="4928025" y="2609886"/>
                    </a:cubicBezTo>
                    <a:cubicBezTo>
                      <a:pt x="4905165" y="2609886"/>
                      <a:pt x="4884845" y="2611156"/>
                      <a:pt x="4854098" y="2609886"/>
                    </a:cubicBezTo>
                    <a:cubicBezTo>
                      <a:pt x="4605829" y="2604806"/>
                      <a:pt x="4353740" y="2611156"/>
                      <a:pt x="4105470" y="2606076"/>
                    </a:cubicBezTo>
                    <a:cubicBezTo>
                      <a:pt x="3956509" y="2602266"/>
                      <a:pt x="3811367" y="2604806"/>
                      <a:pt x="3662405" y="2602266"/>
                    </a:cubicBezTo>
                    <a:cubicBezTo>
                      <a:pt x="3593654" y="2600996"/>
                      <a:pt x="3524902" y="2599726"/>
                      <a:pt x="3456151" y="2598456"/>
                    </a:cubicBezTo>
                    <a:cubicBezTo>
                      <a:pt x="3414136" y="2598456"/>
                      <a:pt x="3375941" y="2599726"/>
                      <a:pt x="3333926" y="2599726"/>
                    </a:cubicBezTo>
                    <a:cubicBezTo>
                      <a:pt x="3226979" y="2598456"/>
                      <a:pt x="2932875" y="2599726"/>
                      <a:pt x="2825929" y="2598456"/>
                    </a:cubicBezTo>
                    <a:cubicBezTo>
                      <a:pt x="2749538" y="2597186"/>
                      <a:pt x="1221727" y="2606076"/>
                      <a:pt x="1145336" y="2604806"/>
                    </a:cubicBezTo>
                    <a:cubicBezTo>
                      <a:pt x="1126239" y="2604806"/>
                      <a:pt x="1103322" y="2606076"/>
                      <a:pt x="1084224" y="2606076"/>
                    </a:cubicBezTo>
                    <a:cubicBezTo>
                      <a:pt x="1038390" y="2606076"/>
                      <a:pt x="996375" y="2607346"/>
                      <a:pt x="950540" y="2607346"/>
                    </a:cubicBezTo>
                    <a:cubicBezTo>
                      <a:pt x="835955" y="2607346"/>
                      <a:pt x="725188" y="2606076"/>
                      <a:pt x="610603" y="2604806"/>
                    </a:cubicBezTo>
                    <a:cubicBezTo>
                      <a:pt x="541851" y="2603536"/>
                      <a:pt x="473100" y="2602266"/>
                      <a:pt x="408168" y="2600996"/>
                    </a:cubicBezTo>
                    <a:cubicBezTo>
                      <a:pt x="285943" y="2599726"/>
                      <a:pt x="163718" y="2598456"/>
                      <a:pt x="48260" y="2598456"/>
                    </a:cubicBezTo>
                    <a:cubicBezTo>
                      <a:pt x="38100" y="2598456"/>
                      <a:pt x="29210" y="2598456"/>
                      <a:pt x="19050" y="2597186"/>
                    </a:cubicBezTo>
                    <a:cubicBezTo>
                      <a:pt x="10160" y="2595916"/>
                      <a:pt x="5080" y="2589566"/>
                      <a:pt x="7620" y="2580676"/>
                    </a:cubicBezTo>
                    <a:cubicBezTo>
                      <a:pt x="16510" y="2548861"/>
                      <a:pt x="12700" y="2499144"/>
                      <a:pt x="11430" y="2447439"/>
                    </a:cubicBezTo>
                    <a:cubicBezTo>
                      <a:pt x="10160" y="2342039"/>
                      <a:pt x="6350" y="2238628"/>
                      <a:pt x="7620" y="2133228"/>
                    </a:cubicBezTo>
                    <a:cubicBezTo>
                      <a:pt x="5080" y="2001976"/>
                      <a:pt x="0" y="377230"/>
                      <a:pt x="7620" y="243989"/>
                    </a:cubicBezTo>
                    <a:cubicBezTo>
                      <a:pt x="8890" y="218136"/>
                      <a:pt x="7620" y="190295"/>
                      <a:pt x="8890" y="164442"/>
                    </a:cubicBezTo>
                    <a:cubicBezTo>
                      <a:pt x="10160" y="122680"/>
                      <a:pt x="12700" y="76941"/>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93376"/>
                    </a:moveTo>
                    <a:cubicBezTo>
                      <a:pt x="4906435" y="2576866"/>
                      <a:pt x="4907705" y="2564166"/>
                      <a:pt x="4907705" y="2551466"/>
                    </a:cubicBezTo>
                    <a:cubicBezTo>
                      <a:pt x="4906435" y="2439484"/>
                      <a:pt x="4905165" y="2334084"/>
                      <a:pt x="4905165" y="2220730"/>
                    </a:cubicBezTo>
                    <a:cubicBezTo>
                      <a:pt x="4905165" y="2169025"/>
                      <a:pt x="4907705" y="2117319"/>
                      <a:pt x="4906435" y="2065613"/>
                    </a:cubicBezTo>
                    <a:cubicBezTo>
                      <a:pt x="4906435" y="2017885"/>
                      <a:pt x="4905165" y="1968168"/>
                      <a:pt x="4903895" y="1920440"/>
                    </a:cubicBezTo>
                    <a:cubicBezTo>
                      <a:pt x="4898815" y="1846859"/>
                      <a:pt x="4887385" y="323536"/>
                      <a:pt x="4887385" y="249955"/>
                    </a:cubicBezTo>
                    <a:cubicBezTo>
                      <a:pt x="4884845" y="188306"/>
                      <a:pt x="4882305" y="124669"/>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75"/>
                    </a:cubicBezTo>
                    <a:cubicBezTo>
                      <a:pt x="31750" y="106771"/>
                      <a:pt x="31750" y="142567"/>
                      <a:pt x="30480" y="178363"/>
                    </a:cubicBezTo>
                    <a:cubicBezTo>
                      <a:pt x="29210" y="238023"/>
                      <a:pt x="26670" y="295695"/>
                      <a:pt x="25400" y="355355"/>
                    </a:cubicBezTo>
                    <a:cubicBezTo>
                      <a:pt x="20320" y="418992"/>
                      <a:pt x="26670" y="1974135"/>
                      <a:pt x="29210" y="2037772"/>
                    </a:cubicBezTo>
                    <a:cubicBezTo>
                      <a:pt x="29210" y="2105387"/>
                      <a:pt x="29210" y="2174990"/>
                      <a:pt x="30480" y="2242605"/>
                    </a:cubicBezTo>
                    <a:cubicBezTo>
                      <a:pt x="30480" y="2292322"/>
                      <a:pt x="33020" y="2342039"/>
                      <a:pt x="33020" y="2391756"/>
                    </a:cubicBezTo>
                    <a:cubicBezTo>
                      <a:pt x="33020" y="2445450"/>
                      <a:pt x="33020" y="2499144"/>
                      <a:pt x="31750" y="2551466"/>
                    </a:cubicBezTo>
                    <a:cubicBezTo>
                      <a:pt x="31750" y="2555276"/>
                      <a:pt x="31750" y="2557816"/>
                      <a:pt x="31750" y="2561626"/>
                    </a:cubicBezTo>
                    <a:cubicBezTo>
                      <a:pt x="31750" y="2571786"/>
                      <a:pt x="35560" y="2575596"/>
                      <a:pt x="44450" y="2575596"/>
                    </a:cubicBezTo>
                    <a:cubicBezTo>
                      <a:pt x="75869" y="2575596"/>
                      <a:pt x="129342" y="2576866"/>
                      <a:pt x="178996" y="2576866"/>
                    </a:cubicBezTo>
                    <a:cubicBezTo>
                      <a:pt x="251567" y="2576866"/>
                      <a:pt x="327957" y="2574326"/>
                      <a:pt x="400528" y="2576866"/>
                    </a:cubicBezTo>
                    <a:cubicBezTo>
                      <a:pt x="518934" y="2580676"/>
                      <a:pt x="637339" y="2583216"/>
                      <a:pt x="755745" y="2581946"/>
                    </a:cubicBezTo>
                    <a:cubicBezTo>
                      <a:pt x="832135" y="2580676"/>
                      <a:pt x="904706" y="2583216"/>
                      <a:pt x="981097" y="2583216"/>
                    </a:cubicBezTo>
                    <a:cubicBezTo>
                      <a:pt x="1091863" y="2583216"/>
                      <a:pt x="1202629" y="2581946"/>
                      <a:pt x="1313396" y="2583216"/>
                    </a:cubicBezTo>
                    <a:cubicBezTo>
                      <a:pt x="1477635" y="2584486"/>
                      <a:pt x="3280453" y="2574326"/>
                      <a:pt x="3448512" y="2576866"/>
                    </a:cubicBezTo>
                    <a:cubicBezTo>
                      <a:pt x="3521083" y="2578136"/>
                      <a:pt x="3593654" y="2579406"/>
                      <a:pt x="3662405" y="2579406"/>
                    </a:cubicBezTo>
                    <a:cubicBezTo>
                      <a:pt x="3788450" y="2581946"/>
                      <a:pt x="3910675" y="2578136"/>
                      <a:pt x="4036719" y="2581946"/>
                    </a:cubicBezTo>
                    <a:cubicBezTo>
                      <a:pt x="4139846" y="2584486"/>
                      <a:pt x="4242973" y="2584486"/>
                      <a:pt x="4346101" y="2587026"/>
                    </a:cubicBezTo>
                    <a:cubicBezTo>
                      <a:pt x="4498882" y="2590836"/>
                      <a:pt x="4651663" y="2593376"/>
                      <a:pt x="4804444" y="2594646"/>
                    </a:cubicBezTo>
                    <a:cubicBezTo>
                      <a:pt x="4861737" y="2594646"/>
                      <a:pt x="4884845" y="2593376"/>
                      <a:pt x="4905165" y="2593376"/>
                    </a:cubicBezTo>
                    <a:close/>
                  </a:path>
                </a:pathLst>
              </a:custGeom>
              <a:solidFill>
                <a:srgbClr val="373735"/>
              </a:solidFill>
            </p:spPr>
          </p:sp>
        </p:grpSp>
      </p:grpSp>
      <p:grpSp>
        <p:nvGrpSpPr>
          <p:cNvPr name="Group 10" id="10"/>
          <p:cNvGrpSpPr/>
          <p:nvPr/>
        </p:nvGrpSpPr>
        <p:grpSpPr>
          <a:xfrm rot="0">
            <a:off x="1762617" y="1076325"/>
            <a:ext cx="14657500" cy="934618"/>
            <a:chOff x="0" y="0"/>
            <a:chExt cx="19543333" cy="1246158"/>
          </a:xfrm>
        </p:grpSpPr>
        <p:sp>
          <p:nvSpPr>
            <p:cNvPr name="Freeform 11" id="11"/>
            <p:cNvSpPr/>
            <p:nvPr/>
          </p:nvSpPr>
          <p:spPr>
            <a:xfrm flipH="false" flipV="false" rot="-101858">
              <a:off x="12044" y="144266"/>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1858">
              <a:off x="9777689" y="144266"/>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3" id="13"/>
          <p:cNvSpPr txBox="true"/>
          <p:nvPr/>
        </p:nvSpPr>
        <p:spPr>
          <a:xfrm rot="0">
            <a:off x="2257990" y="3744891"/>
            <a:ext cx="13675786" cy="3896895"/>
          </a:xfrm>
          <a:prstGeom prst="rect">
            <a:avLst/>
          </a:prstGeom>
        </p:spPr>
        <p:txBody>
          <a:bodyPr anchor="t" rtlCol="false" tIns="0" lIns="0" bIns="0" rIns="0">
            <a:spAutoFit/>
          </a:bodyPr>
          <a:lstStyle/>
          <a:p>
            <a:pPr algn="ctr">
              <a:lnSpc>
                <a:spcPts val="14630"/>
              </a:lnSpc>
            </a:pPr>
            <a:r>
              <a:rPr lang="en-US" sz="17012">
                <a:solidFill>
                  <a:srgbClr val="1D1D1B"/>
                </a:solidFill>
                <a:latin typeface="Pagkaki"/>
              </a:rPr>
              <a:t>INGRESA TU TÍTULO AQUÍ</a:t>
            </a:r>
          </a:p>
        </p:txBody>
      </p:sp>
      <p:sp>
        <p:nvSpPr>
          <p:cNvPr name="Freeform 14" id="14"/>
          <p:cNvSpPr/>
          <p:nvPr/>
        </p:nvSpPr>
        <p:spPr>
          <a:xfrm flipH="false" flipV="false" rot="0">
            <a:off x="14033000" y="6246549"/>
            <a:ext cx="1009169" cy="1350470"/>
          </a:xfrm>
          <a:custGeom>
            <a:avLst/>
            <a:gdLst/>
            <a:ahLst/>
            <a:cxnLst/>
            <a:rect r="r" b="b" t="t" l="l"/>
            <a:pathLst>
              <a:path h="1350470" w="1009169">
                <a:moveTo>
                  <a:pt x="0" y="0"/>
                </a:moveTo>
                <a:lnTo>
                  <a:pt x="1009169" y="0"/>
                </a:lnTo>
                <a:lnTo>
                  <a:pt x="1009169" y="1350469"/>
                </a:lnTo>
                <a:lnTo>
                  <a:pt x="0" y="135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747703">
            <a:off x="2619344" y="3948105"/>
            <a:ext cx="1214539" cy="2285695"/>
          </a:xfrm>
          <a:custGeom>
            <a:avLst/>
            <a:gdLst/>
            <a:ahLst/>
            <a:cxnLst/>
            <a:rect r="r" b="b" t="t" l="l"/>
            <a:pathLst>
              <a:path h="2285695" w="1214539">
                <a:moveTo>
                  <a:pt x="0" y="0"/>
                </a:moveTo>
                <a:lnTo>
                  <a:pt x="1214539" y="0"/>
                </a:lnTo>
                <a:lnTo>
                  <a:pt x="1214539" y="2285694"/>
                </a:lnTo>
                <a:lnTo>
                  <a:pt x="0" y="2285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951517" y="7112831"/>
            <a:ext cx="12384966" cy="863600"/>
          </a:xfrm>
          <a:prstGeom prst="rect">
            <a:avLst/>
          </a:prstGeom>
        </p:spPr>
        <p:txBody>
          <a:bodyPr anchor="t" rtlCol="false" tIns="0" lIns="0" bIns="0" rIns="0">
            <a:spAutoFit/>
          </a:bodyPr>
          <a:lstStyle/>
          <a:p>
            <a:pPr algn="ctr">
              <a:lnSpc>
                <a:spcPts val="7000"/>
              </a:lnSpc>
            </a:pPr>
            <a:r>
              <a:rPr lang="en-US" sz="5000">
                <a:solidFill>
                  <a:srgbClr val="1D1D1B"/>
                </a:solidFill>
                <a:latin typeface="29LT Azer"/>
              </a:rPr>
              <a:t>Agrega una descripción breve</a:t>
            </a:r>
          </a:p>
        </p:txBody>
      </p:sp>
      <p:sp>
        <p:nvSpPr>
          <p:cNvPr name="Freeform 17" id="17"/>
          <p:cNvSpPr/>
          <p:nvPr/>
        </p:nvSpPr>
        <p:spPr>
          <a:xfrm flipH="false" flipV="false" rot="6158240">
            <a:off x="15135837" y="5701064"/>
            <a:ext cx="530067" cy="4941303"/>
          </a:xfrm>
          <a:custGeom>
            <a:avLst/>
            <a:gdLst/>
            <a:ahLst/>
            <a:cxnLst/>
            <a:rect r="r" b="b" t="t" l="l"/>
            <a:pathLst>
              <a:path h="4941303" w="530067">
                <a:moveTo>
                  <a:pt x="0" y="0"/>
                </a:moveTo>
                <a:lnTo>
                  <a:pt x="530067" y="0"/>
                </a:lnTo>
                <a:lnTo>
                  <a:pt x="530067" y="4941303"/>
                </a:lnTo>
                <a:lnTo>
                  <a:pt x="0" y="49413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3990121">
            <a:off x="3306668" y="6614328"/>
            <a:ext cx="1519040" cy="1965381"/>
          </a:xfrm>
          <a:custGeom>
            <a:avLst/>
            <a:gdLst/>
            <a:ahLst/>
            <a:cxnLst/>
            <a:rect r="r" b="b" t="t" l="l"/>
            <a:pathLst>
              <a:path h="1965381" w="1519040">
                <a:moveTo>
                  <a:pt x="0" y="0"/>
                </a:moveTo>
                <a:lnTo>
                  <a:pt x="1519040" y="0"/>
                </a:lnTo>
                <a:lnTo>
                  <a:pt x="1519040" y="1965381"/>
                </a:lnTo>
                <a:lnTo>
                  <a:pt x="0" y="1965381"/>
                </a:lnTo>
                <a:lnTo>
                  <a:pt x="0" y="0"/>
                </a:lnTo>
                <a:close/>
              </a:path>
            </a:pathLst>
          </a:custGeom>
          <a:blipFill>
            <a:blip r:embed="rId12">
              <a:extLst>
                <a:ext uri="{96DAC541-7B7A-43D3-8B79-37D633B846F1}">
                  <asvg:svgBlip xmlns:asvg="http://schemas.microsoft.com/office/drawing/2016/SVG/main" r:embed="rId13"/>
                </a:ext>
              </a:extLst>
            </a:blip>
            <a:stretch>
              <a:fillRect l="0" t="-7776" r="-133873" b="-101586"/>
            </a:stretch>
          </a:blipFill>
        </p:spPr>
      </p:sp>
      <p:sp>
        <p:nvSpPr>
          <p:cNvPr name="Freeform 19" id="19"/>
          <p:cNvSpPr/>
          <p:nvPr/>
        </p:nvSpPr>
        <p:spPr>
          <a:xfrm flipH="false" flipV="false" rot="3722494">
            <a:off x="13790434" y="2827360"/>
            <a:ext cx="1494302" cy="730160"/>
          </a:xfrm>
          <a:custGeom>
            <a:avLst/>
            <a:gdLst/>
            <a:ahLst/>
            <a:cxnLst/>
            <a:rect r="r" b="b" t="t" l="l"/>
            <a:pathLst>
              <a:path h="730160" w="1494302">
                <a:moveTo>
                  <a:pt x="0" y="0"/>
                </a:moveTo>
                <a:lnTo>
                  <a:pt x="1494302" y="0"/>
                </a:lnTo>
                <a:lnTo>
                  <a:pt x="1494302" y="730161"/>
                </a:lnTo>
                <a:lnTo>
                  <a:pt x="0" y="730161"/>
                </a:lnTo>
                <a:lnTo>
                  <a:pt x="0" y="0"/>
                </a:lnTo>
                <a:close/>
              </a:path>
            </a:pathLst>
          </a:custGeom>
          <a:blipFill>
            <a:blip r:embed="rId14">
              <a:extLst>
                <a:ext uri="{96DAC541-7B7A-43D3-8B79-37D633B846F1}">
                  <asvg:svgBlip xmlns:asvg="http://schemas.microsoft.com/office/drawing/2016/SVG/main" r:embed="rId15"/>
                </a:ext>
              </a:extLst>
            </a:blip>
            <a:stretch>
              <a:fillRect l="-190476" t="-271035"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43051">
            <a:off x="1488031" y="2618098"/>
            <a:ext cx="15010508" cy="7277287"/>
            <a:chOff x="0" y="0"/>
            <a:chExt cx="4905395" cy="2378199"/>
          </a:xfrm>
        </p:grpSpPr>
        <p:sp>
          <p:nvSpPr>
            <p:cNvPr name="Freeform 3" id="3"/>
            <p:cNvSpPr/>
            <p:nvPr/>
          </p:nvSpPr>
          <p:spPr>
            <a:xfrm flipH="false" flipV="false" rot="0">
              <a:off x="10160" y="16510"/>
              <a:ext cx="4882535" cy="2350259"/>
            </a:xfrm>
            <a:custGeom>
              <a:avLst/>
              <a:gdLst/>
              <a:ahLst/>
              <a:cxnLst/>
              <a:rect r="r" b="b" t="t" l="l"/>
              <a:pathLst>
                <a:path h="2350259" w="4882535">
                  <a:moveTo>
                    <a:pt x="4882535" y="2350259"/>
                  </a:moveTo>
                  <a:lnTo>
                    <a:pt x="0" y="2342638"/>
                  </a:lnTo>
                  <a:lnTo>
                    <a:pt x="0" y="828358"/>
                  </a:lnTo>
                  <a:lnTo>
                    <a:pt x="17780" y="19050"/>
                  </a:lnTo>
                  <a:lnTo>
                    <a:pt x="2432712" y="0"/>
                  </a:lnTo>
                  <a:lnTo>
                    <a:pt x="4863485" y="5080"/>
                  </a:lnTo>
                  <a:close/>
                </a:path>
              </a:pathLst>
            </a:custGeom>
            <a:solidFill>
              <a:srgbClr val="FFFFFF"/>
            </a:solidFill>
          </p:spPr>
        </p:sp>
        <p:sp>
          <p:nvSpPr>
            <p:cNvPr name="Freeform 4" id="4"/>
            <p:cNvSpPr/>
            <p:nvPr/>
          </p:nvSpPr>
          <p:spPr>
            <a:xfrm flipH="false" flipV="false" rot="0">
              <a:off x="-3810" y="0"/>
              <a:ext cx="4911745" cy="2376928"/>
            </a:xfrm>
            <a:custGeom>
              <a:avLst/>
              <a:gdLst/>
              <a:ahLst/>
              <a:cxnLst/>
              <a:rect r="r" b="b" t="t" l="l"/>
              <a:pathLst>
                <a:path h="2376928" w="4911745">
                  <a:moveTo>
                    <a:pt x="4877455" y="21590"/>
                  </a:moveTo>
                  <a:cubicBezTo>
                    <a:pt x="4878725" y="34290"/>
                    <a:pt x="4878725" y="44450"/>
                    <a:pt x="4879995" y="54610"/>
                  </a:cubicBezTo>
                  <a:cubicBezTo>
                    <a:pt x="4882535" y="99169"/>
                    <a:pt x="4883805" y="149603"/>
                    <a:pt x="4886345" y="198236"/>
                  </a:cubicBezTo>
                  <a:cubicBezTo>
                    <a:pt x="4886345" y="268483"/>
                    <a:pt x="4899045" y="1653609"/>
                    <a:pt x="4905395" y="1723856"/>
                  </a:cubicBezTo>
                  <a:cubicBezTo>
                    <a:pt x="4911745" y="1830127"/>
                    <a:pt x="4907935" y="1938199"/>
                    <a:pt x="4907935" y="2044470"/>
                  </a:cubicBezTo>
                  <a:cubicBezTo>
                    <a:pt x="4907935" y="2138133"/>
                    <a:pt x="4909205" y="2224590"/>
                    <a:pt x="4910475" y="2315968"/>
                  </a:cubicBezTo>
                  <a:cubicBezTo>
                    <a:pt x="4910475" y="2337558"/>
                    <a:pt x="4910475" y="2351528"/>
                    <a:pt x="4910475" y="2375658"/>
                  </a:cubicBezTo>
                  <a:cubicBezTo>
                    <a:pt x="4887615" y="2375658"/>
                    <a:pt x="4867295" y="2376928"/>
                    <a:pt x="4836605" y="2375658"/>
                  </a:cubicBezTo>
                  <a:cubicBezTo>
                    <a:pt x="4589240" y="2370578"/>
                    <a:pt x="4338069" y="2376928"/>
                    <a:pt x="4090705" y="2371848"/>
                  </a:cubicBezTo>
                  <a:cubicBezTo>
                    <a:pt x="3942286" y="2368038"/>
                    <a:pt x="3797673" y="2370578"/>
                    <a:pt x="3649254" y="2368038"/>
                  </a:cubicBezTo>
                  <a:cubicBezTo>
                    <a:pt x="3580753" y="2366768"/>
                    <a:pt x="3512252" y="2365498"/>
                    <a:pt x="3443751" y="2364228"/>
                  </a:cubicBezTo>
                  <a:cubicBezTo>
                    <a:pt x="3401890" y="2364228"/>
                    <a:pt x="3363834" y="2365498"/>
                    <a:pt x="3321972" y="2365498"/>
                  </a:cubicBezTo>
                  <a:cubicBezTo>
                    <a:pt x="3215415" y="2364228"/>
                    <a:pt x="2922383" y="2365498"/>
                    <a:pt x="2815826" y="2364228"/>
                  </a:cubicBezTo>
                  <a:cubicBezTo>
                    <a:pt x="2739714" y="2362958"/>
                    <a:pt x="1217470" y="2371848"/>
                    <a:pt x="1141358" y="2370578"/>
                  </a:cubicBezTo>
                  <a:cubicBezTo>
                    <a:pt x="1122330" y="2370578"/>
                    <a:pt x="1099496" y="2371848"/>
                    <a:pt x="1080468" y="2371848"/>
                  </a:cubicBezTo>
                  <a:cubicBezTo>
                    <a:pt x="1034801" y="2371848"/>
                    <a:pt x="992939" y="2373118"/>
                    <a:pt x="947272" y="2373118"/>
                  </a:cubicBezTo>
                  <a:cubicBezTo>
                    <a:pt x="833103" y="2373118"/>
                    <a:pt x="722741" y="2371848"/>
                    <a:pt x="608573" y="2370578"/>
                  </a:cubicBezTo>
                  <a:cubicBezTo>
                    <a:pt x="540072" y="2369308"/>
                    <a:pt x="471571" y="2368038"/>
                    <a:pt x="406875" y="2366768"/>
                  </a:cubicBezTo>
                  <a:cubicBezTo>
                    <a:pt x="285096" y="2365498"/>
                    <a:pt x="163316" y="2364228"/>
                    <a:pt x="48260" y="2364228"/>
                  </a:cubicBezTo>
                  <a:cubicBezTo>
                    <a:pt x="38100" y="2364228"/>
                    <a:pt x="29210" y="2364228"/>
                    <a:pt x="19050" y="2362958"/>
                  </a:cubicBezTo>
                  <a:cubicBezTo>
                    <a:pt x="10160" y="2361688"/>
                    <a:pt x="5080" y="2355338"/>
                    <a:pt x="7620" y="2346448"/>
                  </a:cubicBezTo>
                  <a:cubicBezTo>
                    <a:pt x="16510" y="2314651"/>
                    <a:pt x="12700" y="2269621"/>
                    <a:pt x="11430" y="2222789"/>
                  </a:cubicBezTo>
                  <a:cubicBezTo>
                    <a:pt x="10160" y="2127326"/>
                    <a:pt x="6350" y="2033663"/>
                    <a:pt x="7620" y="1938199"/>
                  </a:cubicBezTo>
                  <a:cubicBezTo>
                    <a:pt x="5080" y="1819320"/>
                    <a:pt x="0" y="347735"/>
                    <a:pt x="7620" y="227055"/>
                  </a:cubicBezTo>
                  <a:cubicBezTo>
                    <a:pt x="8890" y="203639"/>
                    <a:pt x="7620" y="178422"/>
                    <a:pt x="8890" y="155007"/>
                  </a:cubicBezTo>
                  <a:cubicBezTo>
                    <a:pt x="10160" y="117181"/>
                    <a:pt x="12700" y="75754"/>
                    <a:pt x="13970" y="44450"/>
                  </a:cubicBezTo>
                  <a:cubicBezTo>
                    <a:pt x="13970" y="41910"/>
                    <a:pt x="15240" y="39370"/>
                    <a:pt x="16510" y="38100"/>
                  </a:cubicBezTo>
                  <a:cubicBezTo>
                    <a:pt x="38100" y="35560"/>
                    <a:pt x="68176" y="30480"/>
                    <a:pt x="129066" y="29210"/>
                  </a:cubicBezTo>
                  <a:cubicBezTo>
                    <a:pt x="231817" y="25400"/>
                    <a:pt x="334569" y="22860"/>
                    <a:pt x="441126" y="20320"/>
                  </a:cubicBezTo>
                  <a:cubicBezTo>
                    <a:pt x="513432" y="17780"/>
                    <a:pt x="585739" y="16510"/>
                    <a:pt x="654240" y="13970"/>
                  </a:cubicBezTo>
                  <a:cubicBezTo>
                    <a:pt x="722741" y="11430"/>
                    <a:pt x="795047" y="8890"/>
                    <a:pt x="863548" y="8890"/>
                  </a:cubicBezTo>
                  <a:cubicBezTo>
                    <a:pt x="939661" y="7620"/>
                    <a:pt x="1015773" y="10160"/>
                    <a:pt x="1091885" y="8890"/>
                  </a:cubicBezTo>
                  <a:cubicBezTo>
                    <a:pt x="1187025" y="8890"/>
                    <a:pt x="2910966" y="6350"/>
                    <a:pt x="3006106" y="5080"/>
                  </a:cubicBezTo>
                  <a:cubicBezTo>
                    <a:pt x="3097441" y="3810"/>
                    <a:pt x="3188776" y="2540"/>
                    <a:pt x="3283916" y="2540"/>
                  </a:cubicBezTo>
                  <a:cubicBezTo>
                    <a:pt x="3439946" y="1270"/>
                    <a:pt x="3592170" y="0"/>
                    <a:pt x="3748200" y="0"/>
                  </a:cubicBezTo>
                  <a:cubicBezTo>
                    <a:pt x="3812896" y="0"/>
                    <a:pt x="3881397" y="2540"/>
                    <a:pt x="3946091" y="2540"/>
                  </a:cubicBezTo>
                  <a:cubicBezTo>
                    <a:pt x="4124955" y="3810"/>
                    <a:pt x="4307624" y="5080"/>
                    <a:pt x="4486488" y="7620"/>
                  </a:cubicBezTo>
                  <a:cubicBezTo>
                    <a:pt x="4581629" y="8890"/>
                    <a:pt x="4676769" y="12700"/>
                    <a:pt x="4771909" y="16510"/>
                  </a:cubicBezTo>
                  <a:cubicBezTo>
                    <a:pt x="4794743" y="16510"/>
                    <a:pt x="4817577" y="16510"/>
                    <a:pt x="4836605" y="16510"/>
                  </a:cubicBezTo>
                  <a:cubicBezTo>
                    <a:pt x="4858405" y="17780"/>
                    <a:pt x="4867295" y="20320"/>
                    <a:pt x="4877455" y="21590"/>
                  </a:cubicBezTo>
                  <a:close/>
                  <a:moveTo>
                    <a:pt x="4887615" y="2359148"/>
                  </a:moveTo>
                  <a:cubicBezTo>
                    <a:pt x="4888885" y="2342638"/>
                    <a:pt x="4890155" y="2329938"/>
                    <a:pt x="4890155" y="2317238"/>
                  </a:cubicBezTo>
                  <a:cubicBezTo>
                    <a:pt x="4888885" y="2215585"/>
                    <a:pt x="4887615" y="2120121"/>
                    <a:pt x="4887615" y="2017452"/>
                  </a:cubicBezTo>
                  <a:cubicBezTo>
                    <a:pt x="4887615" y="1970621"/>
                    <a:pt x="4890155" y="1923790"/>
                    <a:pt x="4888885" y="1876958"/>
                  </a:cubicBezTo>
                  <a:cubicBezTo>
                    <a:pt x="4888885" y="1833729"/>
                    <a:pt x="4887615" y="1788699"/>
                    <a:pt x="4886345" y="1745470"/>
                  </a:cubicBezTo>
                  <a:cubicBezTo>
                    <a:pt x="4881265" y="1678826"/>
                    <a:pt x="4869835" y="299103"/>
                    <a:pt x="4869835" y="232458"/>
                  </a:cubicBezTo>
                  <a:cubicBezTo>
                    <a:pt x="4867295" y="176621"/>
                    <a:pt x="4864755" y="118983"/>
                    <a:pt x="4862215" y="63500"/>
                  </a:cubicBezTo>
                  <a:cubicBezTo>
                    <a:pt x="4860945" y="44450"/>
                    <a:pt x="4859675" y="43180"/>
                    <a:pt x="4825187" y="41910"/>
                  </a:cubicBezTo>
                  <a:cubicBezTo>
                    <a:pt x="4813771" y="41910"/>
                    <a:pt x="4806160" y="41910"/>
                    <a:pt x="4794743" y="40640"/>
                  </a:cubicBezTo>
                  <a:cubicBezTo>
                    <a:pt x="4699603" y="36830"/>
                    <a:pt x="4600657" y="31750"/>
                    <a:pt x="4505516" y="30480"/>
                  </a:cubicBezTo>
                  <a:cubicBezTo>
                    <a:pt x="4273374" y="26670"/>
                    <a:pt x="4037427" y="25400"/>
                    <a:pt x="3805285" y="22860"/>
                  </a:cubicBezTo>
                  <a:cubicBezTo>
                    <a:pt x="3771034" y="22860"/>
                    <a:pt x="3732978" y="22860"/>
                    <a:pt x="3698727" y="22860"/>
                  </a:cubicBezTo>
                  <a:cubicBezTo>
                    <a:pt x="3641643" y="22860"/>
                    <a:pt x="3584559" y="22860"/>
                    <a:pt x="3531280" y="22860"/>
                  </a:cubicBezTo>
                  <a:cubicBezTo>
                    <a:pt x="3409501" y="22860"/>
                    <a:pt x="3287722" y="22860"/>
                    <a:pt x="3169748" y="24130"/>
                  </a:cubicBezTo>
                  <a:cubicBezTo>
                    <a:pt x="3066996" y="25400"/>
                    <a:pt x="1335444" y="29210"/>
                    <a:pt x="1232692" y="29210"/>
                  </a:cubicBezTo>
                  <a:cubicBezTo>
                    <a:pt x="1065246" y="29210"/>
                    <a:pt x="897799" y="26670"/>
                    <a:pt x="730352" y="33020"/>
                  </a:cubicBezTo>
                  <a:cubicBezTo>
                    <a:pt x="642823" y="36830"/>
                    <a:pt x="559100" y="36830"/>
                    <a:pt x="475376" y="38100"/>
                  </a:cubicBezTo>
                  <a:cubicBezTo>
                    <a:pt x="330763" y="41910"/>
                    <a:pt x="186150" y="45720"/>
                    <a:pt x="49530" y="50800"/>
                  </a:cubicBezTo>
                  <a:cubicBezTo>
                    <a:pt x="36830" y="50800"/>
                    <a:pt x="34290" y="53340"/>
                    <a:pt x="33020" y="70350"/>
                  </a:cubicBezTo>
                  <a:cubicBezTo>
                    <a:pt x="31750" y="102772"/>
                    <a:pt x="31750" y="135193"/>
                    <a:pt x="30480" y="167615"/>
                  </a:cubicBezTo>
                  <a:cubicBezTo>
                    <a:pt x="29210" y="221651"/>
                    <a:pt x="26670" y="273886"/>
                    <a:pt x="25400" y="327922"/>
                  </a:cubicBezTo>
                  <a:cubicBezTo>
                    <a:pt x="20320" y="385561"/>
                    <a:pt x="26670" y="1794103"/>
                    <a:pt x="29210" y="1851741"/>
                  </a:cubicBezTo>
                  <a:cubicBezTo>
                    <a:pt x="29210" y="1912982"/>
                    <a:pt x="29210" y="1976024"/>
                    <a:pt x="30480" y="2037265"/>
                  </a:cubicBezTo>
                  <a:cubicBezTo>
                    <a:pt x="30480" y="2082295"/>
                    <a:pt x="33020" y="2127326"/>
                    <a:pt x="33020" y="2172356"/>
                  </a:cubicBezTo>
                  <a:cubicBezTo>
                    <a:pt x="33020" y="2220988"/>
                    <a:pt x="33020" y="2269621"/>
                    <a:pt x="31750" y="2317238"/>
                  </a:cubicBezTo>
                  <a:cubicBezTo>
                    <a:pt x="31750" y="2321048"/>
                    <a:pt x="31750" y="2323588"/>
                    <a:pt x="31750" y="2327398"/>
                  </a:cubicBezTo>
                  <a:cubicBezTo>
                    <a:pt x="31750" y="2337558"/>
                    <a:pt x="35560" y="2341369"/>
                    <a:pt x="44450" y="2341369"/>
                  </a:cubicBezTo>
                  <a:cubicBezTo>
                    <a:pt x="75787" y="2341369"/>
                    <a:pt x="129066" y="2342638"/>
                    <a:pt x="178539" y="2342638"/>
                  </a:cubicBezTo>
                  <a:cubicBezTo>
                    <a:pt x="250845" y="2342638"/>
                    <a:pt x="326957" y="2340098"/>
                    <a:pt x="399264" y="2342638"/>
                  </a:cubicBezTo>
                  <a:cubicBezTo>
                    <a:pt x="517238" y="2346448"/>
                    <a:pt x="635212" y="2348988"/>
                    <a:pt x="753186" y="2347719"/>
                  </a:cubicBezTo>
                  <a:cubicBezTo>
                    <a:pt x="829298" y="2346448"/>
                    <a:pt x="901604" y="2348988"/>
                    <a:pt x="977717" y="2348988"/>
                  </a:cubicBezTo>
                  <a:cubicBezTo>
                    <a:pt x="1088079" y="2348988"/>
                    <a:pt x="1198442" y="2347719"/>
                    <a:pt x="1308805" y="2348988"/>
                  </a:cubicBezTo>
                  <a:cubicBezTo>
                    <a:pt x="1472446" y="2350258"/>
                    <a:pt x="3268693" y="2340098"/>
                    <a:pt x="3436140" y="2342638"/>
                  </a:cubicBezTo>
                  <a:cubicBezTo>
                    <a:pt x="3508447" y="2343908"/>
                    <a:pt x="3580753" y="2345178"/>
                    <a:pt x="3649254" y="2345178"/>
                  </a:cubicBezTo>
                  <a:cubicBezTo>
                    <a:pt x="3774840" y="2347719"/>
                    <a:pt x="3896619" y="2343908"/>
                    <a:pt x="4022204" y="2347719"/>
                  </a:cubicBezTo>
                  <a:cubicBezTo>
                    <a:pt x="4124955" y="2350258"/>
                    <a:pt x="4227707" y="2350258"/>
                    <a:pt x="4330458" y="2352798"/>
                  </a:cubicBezTo>
                  <a:cubicBezTo>
                    <a:pt x="4482683" y="2356608"/>
                    <a:pt x="4634907" y="2359148"/>
                    <a:pt x="4787132" y="2360419"/>
                  </a:cubicBezTo>
                  <a:cubicBezTo>
                    <a:pt x="4844216" y="2360419"/>
                    <a:pt x="4867295" y="2359148"/>
                    <a:pt x="4887615" y="2359148"/>
                  </a:cubicBezTo>
                  <a:close/>
                </a:path>
              </a:pathLst>
            </a:custGeom>
            <a:solidFill>
              <a:srgbClr val="373735"/>
            </a:solidFill>
          </p:spPr>
        </p:sp>
      </p:grpSp>
      <p:sp>
        <p:nvSpPr>
          <p:cNvPr name="Freeform 5" id="5"/>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6" id="6"/>
          <p:cNvGrpSpPr/>
          <p:nvPr/>
        </p:nvGrpSpPr>
        <p:grpSpPr>
          <a:xfrm rot="-63538">
            <a:off x="1683854" y="2325645"/>
            <a:ext cx="15090775" cy="7607931"/>
            <a:chOff x="0" y="0"/>
            <a:chExt cx="4931626" cy="2486252"/>
          </a:xfrm>
        </p:grpSpPr>
        <p:sp>
          <p:nvSpPr>
            <p:cNvPr name="Freeform 7" id="7"/>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8" id="8"/>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nvGrpSpPr>
          <p:cNvPr name="Group 9" id="9"/>
          <p:cNvGrpSpPr/>
          <p:nvPr/>
        </p:nvGrpSpPr>
        <p:grpSpPr>
          <a:xfrm rot="0">
            <a:off x="1392691" y="-597204"/>
            <a:ext cx="15681251" cy="3006767"/>
            <a:chOff x="0" y="0"/>
            <a:chExt cx="20908335" cy="4009022"/>
          </a:xfrm>
        </p:grpSpPr>
        <p:grpSp>
          <p:nvGrpSpPr>
            <p:cNvPr name="Group 10" id="10"/>
            <p:cNvGrpSpPr/>
            <p:nvPr/>
          </p:nvGrpSpPr>
          <p:grpSpPr>
            <a:xfrm rot="62623">
              <a:off x="27933" y="333075"/>
              <a:ext cx="20811021" cy="3256521"/>
              <a:chOff x="0" y="0"/>
              <a:chExt cx="5100740" cy="798167"/>
            </a:xfrm>
          </p:grpSpPr>
          <p:sp>
            <p:nvSpPr>
              <p:cNvPr name="Freeform 11" id="11"/>
              <p:cNvSpPr/>
              <p:nvPr/>
            </p:nvSpPr>
            <p:spPr>
              <a:xfrm flipH="false" flipV="false" rot="0">
                <a:off x="10160" y="16510"/>
                <a:ext cx="5077881" cy="770227"/>
              </a:xfrm>
              <a:custGeom>
                <a:avLst/>
                <a:gdLst/>
                <a:ahLst/>
                <a:cxnLst/>
                <a:rect r="r" b="b" t="t" l="l"/>
                <a:pathLst>
                  <a:path h="770227" w="5077881">
                    <a:moveTo>
                      <a:pt x="5077881" y="770227"/>
                    </a:moveTo>
                    <a:lnTo>
                      <a:pt x="0" y="762607"/>
                    </a:lnTo>
                    <a:lnTo>
                      <a:pt x="0" y="280362"/>
                    </a:lnTo>
                    <a:lnTo>
                      <a:pt x="17780" y="19050"/>
                    </a:lnTo>
                    <a:lnTo>
                      <a:pt x="2530134" y="0"/>
                    </a:lnTo>
                    <a:lnTo>
                      <a:pt x="5058831" y="5080"/>
                    </a:lnTo>
                    <a:close/>
                  </a:path>
                </a:pathLst>
              </a:custGeom>
              <a:solidFill>
                <a:srgbClr val="FFFFFF"/>
              </a:solidFill>
            </p:spPr>
          </p:sp>
          <p:sp>
            <p:nvSpPr>
              <p:cNvPr name="Freeform 12" id="12"/>
              <p:cNvSpPr/>
              <p:nvPr/>
            </p:nvSpPr>
            <p:spPr>
              <a:xfrm flipH="false" flipV="false" rot="0">
                <a:off x="-3810" y="0"/>
                <a:ext cx="5107090" cy="796897"/>
              </a:xfrm>
              <a:custGeom>
                <a:avLst/>
                <a:gdLst/>
                <a:ahLst/>
                <a:cxnLst/>
                <a:rect r="r" b="b" t="t" l="l"/>
                <a:pathLst>
                  <a:path h="796897" w="5107090">
                    <a:moveTo>
                      <a:pt x="5072801" y="21590"/>
                    </a:moveTo>
                    <a:cubicBezTo>
                      <a:pt x="5074071" y="34290"/>
                      <a:pt x="5074071" y="44450"/>
                      <a:pt x="5075340" y="54610"/>
                    </a:cubicBezTo>
                    <a:cubicBezTo>
                      <a:pt x="5077881" y="74722"/>
                      <a:pt x="5079151" y="89746"/>
                      <a:pt x="5081690" y="104234"/>
                    </a:cubicBezTo>
                    <a:cubicBezTo>
                      <a:pt x="5081690" y="125162"/>
                      <a:pt x="5094390" y="537803"/>
                      <a:pt x="5100740" y="558730"/>
                    </a:cubicBezTo>
                    <a:cubicBezTo>
                      <a:pt x="5107090" y="590389"/>
                      <a:pt x="5103281" y="622584"/>
                      <a:pt x="5103281" y="654244"/>
                    </a:cubicBezTo>
                    <a:cubicBezTo>
                      <a:pt x="5103281" y="682146"/>
                      <a:pt x="5104551" y="707903"/>
                      <a:pt x="5105821" y="735937"/>
                    </a:cubicBezTo>
                    <a:cubicBezTo>
                      <a:pt x="5105821" y="757527"/>
                      <a:pt x="5105821" y="771497"/>
                      <a:pt x="5105821" y="795627"/>
                    </a:cubicBezTo>
                    <a:cubicBezTo>
                      <a:pt x="5082960" y="795627"/>
                      <a:pt x="5062640" y="796897"/>
                      <a:pt x="5031317" y="795627"/>
                    </a:cubicBezTo>
                    <a:cubicBezTo>
                      <a:pt x="4773882" y="790547"/>
                      <a:pt x="4512487" y="796897"/>
                      <a:pt x="4255052" y="791817"/>
                    </a:cubicBezTo>
                    <a:cubicBezTo>
                      <a:pt x="4100592" y="788007"/>
                      <a:pt x="3950092" y="790547"/>
                      <a:pt x="3795631" y="788007"/>
                    </a:cubicBezTo>
                    <a:cubicBezTo>
                      <a:pt x="3724341" y="786737"/>
                      <a:pt x="3653052" y="785467"/>
                      <a:pt x="3581763" y="784197"/>
                    </a:cubicBezTo>
                    <a:cubicBezTo>
                      <a:pt x="3538197" y="784197"/>
                      <a:pt x="3498591" y="785467"/>
                      <a:pt x="3455025" y="785467"/>
                    </a:cubicBezTo>
                    <a:cubicBezTo>
                      <a:pt x="3344131" y="784197"/>
                      <a:pt x="3039169" y="785467"/>
                      <a:pt x="2928275" y="784197"/>
                    </a:cubicBezTo>
                    <a:cubicBezTo>
                      <a:pt x="2849064" y="782927"/>
                      <a:pt x="1264852" y="791817"/>
                      <a:pt x="1185642" y="790547"/>
                    </a:cubicBezTo>
                    <a:cubicBezTo>
                      <a:pt x="1165839" y="790547"/>
                      <a:pt x="1142076" y="791817"/>
                      <a:pt x="1122273" y="791817"/>
                    </a:cubicBezTo>
                    <a:cubicBezTo>
                      <a:pt x="1074747" y="791817"/>
                      <a:pt x="1031181" y="793087"/>
                      <a:pt x="983655" y="793087"/>
                    </a:cubicBezTo>
                    <a:cubicBezTo>
                      <a:pt x="864839" y="793087"/>
                      <a:pt x="749983" y="791817"/>
                      <a:pt x="631167" y="790547"/>
                    </a:cubicBezTo>
                    <a:cubicBezTo>
                      <a:pt x="559878" y="789277"/>
                      <a:pt x="488588" y="788007"/>
                      <a:pt x="421259" y="786737"/>
                    </a:cubicBezTo>
                    <a:cubicBezTo>
                      <a:pt x="294522" y="785467"/>
                      <a:pt x="167785"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772" y="30480"/>
                      <a:pt x="132141" y="29210"/>
                    </a:cubicBezTo>
                    <a:cubicBezTo>
                      <a:pt x="239075" y="25400"/>
                      <a:pt x="346009" y="22860"/>
                      <a:pt x="456904" y="20320"/>
                    </a:cubicBezTo>
                    <a:cubicBezTo>
                      <a:pt x="532154" y="17780"/>
                      <a:pt x="607404" y="16510"/>
                      <a:pt x="678694" y="13970"/>
                    </a:cubicBezTo>
                    <a:cubicBezTo>
                      <a:pt x="749983" y="11430"/>
                      <a:pt x="825233" y="8890"/>
                      <a:pt x="896523" y="8890"/>
                    </a:cubicBezTo>
                    <a:cubicBezTo>
                      <a:pt x="975734" y="7620"/>
                      <a:pt x="1054944" y="10160"/>
                      <a:pt x="1134155" y="8890"/>
                    </a:cubicBezTo>
                    <a:cubicBezTo>
                      <a:pt x="1233168" y="8890"/>
                      <a:pt x="3027288" y="6350"/>
                      <a:pt x="3126301" y="5080"/>
                    </a:cubicBezTo>
                    <a:cubicBezTo>
                      <a:pt x="3221354" y="3810"/>
                      <a:pt x="3316407" y="2540"/>
                      <a:pt x="3415420" y="2540"/>
                    </a:cubicBezTo>
                    <a:cubicBezTo>
                      <a:pt x="3577802" y="1270"/>
                      <a:pt x="3736223" y="0"/>
                      <a:pt x="3898605" y="0"/>
                    </a:cubicBezTo>
                    <a:cubicBezTo>
                      <a:pt x="3965934" y="0"/>
                      <a:pt x="4037223" y="2540"/>
                      <a:pt x="4104552" y="2540"/>
                    </a:cubicBezTo>
                    <a:cubicBezTo>
                      <a:pt x="4290697" y="3810"/>
                      <a:pt x="4480803" y="5080"/>
                      <a:pt x="4666948" y="7620"/>
                    </a:cubicBezTo>
                    <a:cubicBezTo>
                      <a:pt x="4765961" y="8890"/>
                      <a:pt x="4864974" y="12700"/>
                      <a:pt x="4963987" y="16510"/>
                    </a:cubicBezTo>
                    <a:cubicBezTo>
                      <a:pt x="4987751" y="16510"/>
                      <a:pt x="5011514" y="16510"/>
                      <a:pt x="5031317" y="16510"/>
                    </a:cubicBezTo>
                    <a:cubicBezTo>
                      <a:pt x="5053751" y="17780"/>
                      <a:pt x="5062640" y="20320"/>
                      <a:pt x="5072801" y="21590"/>
                    </a:cubicBezTo>
                    <a:close/>
                    <a:moveTo>
                      <a:pt x="5082960" y="779117"/>
                    </a:moveTo>
                    <a:cubicBezTo>
                      <a:pt x="5084231" y="762607"/>
                      <a:pt x="5085501" y="749907"/>
                      <a:pt x="5085501" y="737207"/>
                    </a:cubicBezTo>
                    <a:cubicBezTo>
                      <a:pt x="5084231" y="705220"/>
                      <a:pt x="5082960" y="676781"/>
                      <a:pt x="5082960" y="646195"/>
                    </a:cubicBezTo>
                    <a:cubicBezTo>
                      <a:pt x="5082960" y="632243"/>
                      <a:pt x="5085501" y="618292"/>
                      <a:pt x="5084231" y="604340"/>
                    </a:cubicBezTo>
                    <a:cubicBezTo>
                      <a:pt x="5084231" y="591462"/>
                      <a:pt x="5082960" y="578047"/>
                      <a:pt x="5081690" y="565169"/>
                    </a:cubicBezTo>
                    <a:cubicBezTo>
                      <a:pt x="5076610" y="545315"/>
                      <a:pt x="5065181" y="134284"/>
                      <a:pt x="5065181" y="114430"/>
                    </a:cubicBezTo>
                    <a:cubicBezTo>
                      <a:pt x="5062640" y="97795"/>
                      <a:pt x="5060101" y="80624"/>
                      <a:pt x="5057560" y="63500"/>
                    </a:cubicBezTo>
                    <a:cubicBezTo>
                      <a:pt x="5056290" y="44450"/>
                      <a:pt x="5055021" y="43180"/>
                      <a:pt x="5019435" y="41910"/>
                    </a:cubicBezTo>
                    <a:cubicBezTo>
                      <a:pt x="5007553" y="41910"/>
                      <a:pt x="4999632" y="41910"/>
                      <a:pt x="4987751" y="40640"/>
                    </a:cubicBezTo>
                    <a:cubicBezTo>
                      <a:pt x="4888738" y="36830"/>
                      <a:pt x="4785763" y="31750"/>
                      <a:pt x="4686751" y="30480"/>
                    </a:cubicBezTo>
                    <a:cubicBezTo>
                      <a:pt x="4445158" y="26670"/>
                      <a:pt x="4199605" y="25400"/>
                      <a:pt x="3958013" y="22860"/>
                    </a:cubicBezTo>
                    <a:cubicBezTo>
                      <a:pt x="3922368" y="22860"/>
                      <a:pt x="3882763" y="22860"/>
                      <a:pt x="3847118" y="22860"/>
                    </a:cubicBezTo>
                    <a:cubicBezTo>
                      <a:pt x="3787710" y="22860"/>
                      <a:pt x="3728302" y="22860"/>
                      <a:pt x="3672855" y="22860"/>
                    </a:cubicBezTo>
                    <a:cubicBezTo>
                      <a:pt x="3546118" y="22860"/>
                      <a:pt x="3419381" y="22860"/>
                      <a:pt x="3296604" y="24130"/>
                    </a:cubicBezTo>
                    <a:cubicBezTo>
                      <a:pt x="3189670" y="25400"/>
                      <a:pt x="1387629" y="29210"/>
                      <a:pt x="1280694" y="29210"/>
                    </a:cubicBezTo>
                    <a:cubicBezTo>
                      <a:pt x="1106431" y="29210"/>
                      <a:pt x="932168" y="26670"/>
                      <a:pt x="757904" y="33020"/>
                    </a:cubicBezTo>
                    <a:cubicBezTo>
                      <a:pt x="666812" y="36830"/>
                      <a:pt x="579681" y="36830"/>
                      <a:pt x="492549" y="38100"/>
                    </a:cubicBezTo>
                    <a:cubicBezTo>
                      <a:pt x="342049" y="41910"/>
                      <a:pt x="191549"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693" y="761337"/>
                      <a:pt x="132141" y="762607"/>
                      <a:pt x="183627" y="762607"/>
                    </a:cubicBezTo>
                    <a:cubicBezTo>
                      <a:pt x="258878" y="762607"/>
                      <a:pt x="338088" y="760067"/>
                      <a:pt x="413338" y="762607"/>
                    </a:cubicBezTo>
                    <a:cubicBezTo>
                      <a:pt x="536115" y="766417"/>
                      <a:pt x="658891" y="768957"/>
                      <a:pt x="781668" y="767687"/>
                    </a:cubicBezTo>
                    <a:cubicBezTo>
                      <a:pt x="860878" y="766417"/>
                      <a:pt x="936128" y="768957"/>
                      <a:pt x="1015339" y="768957"/>
                    </a:cubicBezTo>
                    <a:cubicBezTo>
                      <a:pt x="1130194" y="768957"/>
                      <a:pt x="1245050" y="767687"/>
                      <a:pt x="1359905" y="768957"/>
                    </a:cubicBezTo>
                    <a:cubicBezTo>
                      <a:pt x="1530208" y="770227"/>
                      <a:pt x="3399578" y="760067"/>
                      <a:pt x="3573841" y="762607"/>
                    </a:cubicBezTo>
                    <a:cubicBezTo>
                      <a:pt x="3649092" y="763877"/>
                      <a:pt x="3724341" y="765147"/>
                      <a:pt x="3795631" y="765147"/>
                    </a:cubicBezTo>
                    <a:cubicBezTo>
                      <a:pt x="3926329" y="767687"/>
                      <a:pt x="4053066" y="763877"/>
                      <a:pt x="4183763" y="767687"/>
                    </a:cubicBezTo>
                    <a:cubicBezTo>
                      <a:pt x="4290697" y="770227"/>
                      <a:pt x="4397632" y="770227"/>
                      <a:pt x="4504566" y="772767"/>
                    </a:cubicBezTo>
                    <a:cubicBezTo>
                      <a:pt x="4662987" y="776577"/>
                      <a:pt x="4821409" y="779117"/>
                      <a:pt x="4979830" y="780387"/>
                    </a:cubicBezTo>
                    <a:cubicBezTo>
                      <a:pt x="5039238" y="780387"/>
                      <a:pt x="5062640" y="779117"/>
                      <a:pt x="5082960" y="779117"/>
                    </a:cubicBezTo>
                    <a:close/>
                  </a:path>
                </a:pathLst>
              </a:custGeom>
              <a:solidFill>
                <a:srgbClr val="373735"/>
              </a:solidFill>
            </p:spPr>
          </p:sp>
        </p:grpSp>
        <p:grpSp>
          <p:nvGrpSpPr>
            <p:cNvPr name="Group 13" id="13"/>
            <p:cNvGrpSpPr/>
            <p:nvPr/>
          </p:nvGrpSpPr>
          <p:grpSpPr>
            <a:xfrm rot="-40404">
              <a:off x="802771" y="117910"/>
              <a:ext cx="20085616" cy="3512539"/>
              <a:chOff x="0" y="0"/>
              <a:chExt cx="4922945" cy="860916"/>
            </a:xfrm>
          </p:grpSpPr>
          <p:sp>
            <p:nvSpPr>
              <p:cNvPr name="Freeform 14" id="14"/>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5" id="15"/>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nvGrpSpPr>
            <p:cNvPr name="Group 16" id="16"/>
            <p:cNvGrpSpPr/>
            <p:nvPr/>
          </p:nvGrpSpPr>
          <p:grpSpPr>
            <a:xfrm rot="0">
              <a:off x="166021" y="260663"/>
              <a:ext cx="20085616" cy="3497765"/>
              <a:chOff x="0" y="0"/>
              <a:chExt cx="4922945" cy="857295"/>
            </a:xfrm>
          </p:grpSpPr>
          <p:sp>
            <p:nvSpPr>
              <p:cNvPr name="Freeform 17" id="17"/>
              <p:cNvSpPr/>
              <p:nvPr/>
            </p:nvSpPr>
            <p:spPr>
              <a:xfrm flipH="false" flipV="false" rot="0">
                <a:off x="10160" y="16510"/>
                <a:ext cx="4900085" cy="829355"/>
              </a:xfrm>
              <a:custGeom>
                <a:avLst/>
                <a:gdLst/>
                <a:ahLst/>
                <a:cxnLst/>
                <a:rect r="r" b="b" t="t" l="l"/>
                <a:pathLst>
                  <a:path h="829355" w="4900085">
                    <a:moveTo>
                      <a:pt x="4900085" y="829355"/>
                    </a:moveTo>
                    <a:lnTo>
                      <a:pt x="0" y="821735"/>
                    </a:lnTo>
                    <a:lnTo>
                      <a:pt x="0" y="300869"/>
                    </a:lnTo>
                    <a:lnTo>
                      <a:pt x="17780" y="19050"/>
                    </a:lnTo>
                    <a:lnTo>
                      <a:pt x="2441465" y="0"/>
                    </a:lnTo>
                    <a:lnTo>
                      <a:pt x="4881035" y="5080"/>
                    </a:lnTo>
                    <a:close/>
                  </a:path>
                </a:pathLst>
              </a:custGeom>
              <a:solidFill>
                <a:srgbClr val="FFFFFF"/>
              </a:solidFill>
            </p:spPr>
          </p:sp>
          <p:sp>
            <p:nvSpPr>
              <p:cNvPr name="Freeform 18" id="18"/>
              <p:cNvSpPr/>
              <p:nvPr/>
            </p:nvSpPr>
            <p:spPr>
              <a:xfrm flipH="false" flipV="false" rot="0">
                <a:off x="-3810" y="0"/>
                <a:ext cx="4929295" cy="856025"/>
              </a:xfrm>
              <a:custGeom>
                <a:avLst/>
                <a:gdLst/>
                <a:ahLst/>
                <a:cxnLst/>
                <a:rect r="r" b="b" t="t" l="l"/>
                <a:pathLst>
                  <a:path h="856025" w="4929295">
                    <a:moveTo>
                      <a:pt x="4895005" y="21590"/>
                    </a:moveTo>
                    <a:cubicBezTo>
                      <a:pt x="4896275" y="34290"/>
                      <a:pt x="4896275" y="44450"/>
                      <a:pt x="4897545" y="54610"/>
                    </a:cubicBezTo>
                    <a:cubicBezTo>
                      <a:pt x="4900085" y="75637"/>
                      <a:pt x="4901355" y="91986"/>
                      <a:pt x="4903895" y="107752"/>
                    </a:cubicBezTo>
                    <a:cubicBezTo>
                      <a:pt x="4903895" y="130525"/>
                      <a:pt x="4916595" y="579559"/>
                      <a:pt x="4922945" y="602332"/>
                    </a:cubicBezTo>
                    <a:cubicBezTo>
                      <a:pt x="4929295" y="636783"/>
                      <a:pt x="4925485" y="671818"/>
                      <a:pt x="4925485" y="706269"/>
                    </a:cubicBezTo>
                    <a:cubicBezTo>
                      <a:pt x="4925485" y="736633"/>
                      <a:pt x="4926755" y="764661"/>
                      <a:pt x="4928025" y="795065"/>
                    </a:cubicBezTo>
                    <a:cubicBezTo>
                      <a:pt x="4928025" y="816655"/>
                      <a:pt x="4928025" y="830625"/>
                      <a:pt x="4928025" y="854755"/>
                    </a:cubicBezTo>
                    <a:cubicBezTo>
                      <a:pt x="4905165" y="854755"/>
                      <a:pt x="4884845" y="856025"/>
                      <a:pt x="4854098" y="854755"/>
                    </a:cubicBezTo>
                    <a:cubicBezTo>
                      <a:pt x="4605829" y="849675"/>
                      <a:pt x="4353740" y="856025"/>
                      <a:pt x="4105470" y="850945"/>
                    </a:cubicBezTo>
                    <a:cubicBezTo>
                      <a:pt x="3956509" y="847135"/>
                      <a:pt x="3811367" y="849675"/>
                      <a:pt x="3662405" y="847135"/>
                    </a:cubicBezTo>
                    <a:cubicBezTo>
                      <a:pt x="3593654" y="845865"/>
                      <a:pt x="3524902" y="844595"/>
                      <a:pt x="3456151" y="843325"/>
                    </a:cubicBezTo>
                    <a:cubicBezTo>
                      <a:pt x="3414136" y="843325"/>
                      <a:pt x="3375941" y="844595"/>
                      <a:pt x="3333926" y="844595"/>
                    </a:cubicBezTo>
                    <a:cubicBezTo>
                      <a:pt x="3226979" y="843325"/>
                      <a:pt x="2932875" y="844595"/>
                      <a:pt x="2825929" y="843325"/>
                    </a:cubicBezTo>
                    <a:cubicBezTo>
                      <a:pt x="2749538" y="842055"/>
                      <a:pt x="1221727" y="850945"/>
                      <a:pt x="1145336" y="849675"/>
                    </a:cubicBezTo>
                    <a:cubicBezTo>
                      <a:pt x="1126239" y="849675"/>
                      <a:pt x="1103322" y="850945"/>
                      <a:pt x="1084224" y="850945"/>
                    </a:cubicBezTo>
                    <a:cubicBezTo>
                      <a:pt x="1038390" y="850945"/>
                      <a:pt x="996375" y="852215"/>
                      <a:pt x="950540" y="852215"/>
                    </a:cubicBezTo>
                    <a:cubicBezTo>
                      <a:pt x="835955" y="852215"/>
                      <a:pt x="725188" y="850945"/>
                      <a:pt x="610603" y="849675"/>
                    </a:cubicBezTo>
                    <a:cubicBezTo>
                      <a:pt x="541851" y="848405"/>
                      <a:pt x="473100" y="847135"/>
                      <a:pt x="408168" y="845865"/>
                    </a:cubicBezTo>
                    <a:cubicBezTo>
                      <a:pt x="285943" y="844595"/>
                      <a:pt x="163718" y="843325"/>
                      <a:pt x="48260" y="843325"/>
                    </a:cubicBezTo>
                    <a:cubicBezTo>
                      <a:pt x="38100" y="843325"/>
                      <a:pt x="29210" y="843325"/>
                      <a:pt x="19050" y="842055"/>
                    </a:cubicBezTo>
                    <a:cubicBezTo>
                      <a:pt x="10160" y="840785"/>
                      <a:pt x="5080" y="834435"/>
                      <a:pt x="7620" y="825545"/>
                    </a:cubicBezTo>
                    <a:cubicBezTo>
                      <a:pt x="16510" y="793857"/>
                      <a:pt x="12700" y="779259"/>
                      <a:pt x="11430" y="764077"/>
                    </a:cubicBezTo>
                    <a:cubicBezTo>
                      <a:pt x="10160" y="733129"/>
                      <a:pt x="6350" y="702766"/>
                      <a:pt x="7620" y="671818"/>
                    </a:cubicBezTo>
                    <a:cubicBezTo>
                      <a:pt x="5080" y="633279"/>
                      <a:pt x="0" y="156217"/>
                      <a:pt x="7620" y="117095"/>
                    </a:cubicBezTo>
                    <a:cubicBezTo>
                      <a:pt x="8890" y="109504"/>
                      <a:pt x="7620" y="101329"/>
                      <a:pt x="8890" y="93738"/>
                    </a:cubicBezTo>
                    <a:cubicBezTo>
                      <a:pt x="10160" y="81476"/>
                      <a:pt x="12700" y="68046"/>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38245"/>
                    </a:moveTo>
                    <a:cubicBezTo>
                      <a:pt x="4906435" y="821735"/>
                      <a:pt x="4907705" y="809035"/>
                      <a:pt x="4907705" y="796335"/>
                    </a:cubicBezTo>
                    <a:cubicBezTo>
                      <a:pt x="4906435" y="761741"/>
                      <a:pt x="4905165" y="730794"/>
                      <a:pt x="4905165" y="697510"/>
                    </a:cubicBezTo>
                    <a:cubicBezTo>
                      <a:pt x="4905165" y="682329"/>
                      <a:pt x="4907705" y="667147"/>
                      <a:pt x="4906435" y="651965"/>
                    </a:cubicBezTo>
                    <a:cubicBezTo>
                      <a:pt x="4906435" y="637951"/>
                      <a:pt x="4905165" y="623353"/>
                      <a:pt x="4903895" y="609339"/>
                    </a:cubicBezTo>
                    <a:cubicBezTo>
                      <a:pt x="4898815" y="587734"/>
                      <a:pt x="4887385" y="140452"/>
                      <a:pt x="4887385" y="118847"/>
                    </a:cubicBezTo>
                    <a:cubicBezTo>
                      <a:pt x="4884845" y="100745"/>
                      <a:pt x="4882305" y="82060"/>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294"/>
                    </a:cubicBezTo>
                    <a:cubicBezTo>
                      <a:pt x="31750" y="76804"/>
                      <a:pt x="31750" y="87315"/>
                      <a:pt x="30480" y="97825"/>
                    </a:cubicBezTo>
                    <a:cubicBezTo>
                      <a:pt x="29210" y="115343"/>
                      <a:pt x="26670" y="132277"/>
                      <a:pt x="25400" y="149794"/>
                    </a:cubicBezTo>
                    <a:cubicBezTo>
                      <a:pt x="20320" y="168480"/>
                      <a:pt x="26670" y="625104"/>
                      <a:pt x="29210" y="643790"/>
                    </a:cubicBezTo>
                    <a:cubicBezTo>
                      <a:pt x="29210" y="663643"/>
                      <a:pt x="29210" y="684080"/>
                      <a:pt x="30480" y="703933"/>
                    </a:cubicBezTo>
                    <a:cubicBezTo>
                      <a:pt x="30480" y="718531"/>
                      <a:pt x="33020" y="733129"/>
                      <a:pt x="33020" y="747727"/>
                    </a:cubicBezTo>
                    <a:cubicBezTo>
                      <a:pt x="33020" y="763493"/>
                      <a:pt x="33020" y="779259"/>
                      <a:pt x="31750" y="796335"/>
                    </a:cubicBezTo>
                    <a:cubicBezTo>
                      <a:pt x="31750" y="800145"/>
                      <a:pt x="31750" y="802685"/>
                      <a:pt x="31750" y="806495"/>
                    </a:cubicBezTo>
                    <a:cubicBezTo>
                      <a:pt x="31750" y="816655"/>
                      <a:pt x="35560" y="820465"/>
                      <a:pt x="44450" y="820465"/>
                    </a:cubicBezTo>
                    <a:cubicBezTo>
                      <a:pt x="75869" y="820465"/>
                      <a:pt x="129342" y="821735"/>
                      <a:pt x="178996" y="821735"/>
                    </a:cubicBezTo>
                    <a:cubicBezTo>
                      <a:pt x="251567" y="821735"/>
                      <a:pt x="327957" y="819195"/>
                      <a:pt x="400528" y="821735"/>
                    </a:cubicBezTo>
                    <a:cubicBezTo>
                      <a:pt x="518934" y="825545"/>
                      <a:pt x="637339" y="828085"/>
                      <a:pt x="755745" y="826815"/>
                    </a:cubicBezTo>
                    <a:cubicBezTo>
                      <a:pt x="832135" y="825545"/>
                      <a:pt x="904706" y="828085"/>
                      <a:pt x="981097" y="828085"/>
                    </a:cubicBezTo>
                    <a:cubicBezTo>
                      <a:pt x="1091863" y="828085"/>
                      <a:pt x="1202629" y="826815"/>
                      <a:pt x="1313396" y="828085"/>
                    </a:cubicBezTo>
                    <a:cubicBezTo>
                      <a:pt x="1477635" y="829355"/>
                      <a:pt x="3280453" y="819195"/>
                      <a:pt x="3448512" y="821735"/>
                    </a:cubicBezTo>
                    <a:cubicBezTo>
                      <a:pt x="3521083" y="823005"/>
                      <a:pt x="3593654" y="824275"/>
                      <a:pt x="3662405" y="824275"/>
                    </a:cubicBezTo>
                    <a:cubicBezTo>
                      <a:pt x="3788450" y="826815"/>
                      <a:pt x="3910675" y="823005"/>
                      <a:pt x="4036719" y="826815"/>
                    </a:cubicBezTo>
                    <a:cubicBezTo>
                      <a:pt x="4139846" y="829355"/>
                      <a:pt x="4242973" y="829355"/>
                      <a:pt x="4346101" y="831895"/>
                    </a:cubicBezTo>
                    <a:cubicBezTo>
                      <a:pt x="4498882" y="835705"/>
                      <a:pt x="4651663" y="838245"/>
                      <a:pt x="4804444" y="839515"/>
                    </a:cubicBezTo>
                    <a:cubicBezTo>
                      <a:pt x="4861737" y="839515"/>
                      <a:pt x="4884845" y="838245"/>
                      <a:pt x="4905165" y="838245"/>
                    </a:cubicBezTo>
                    <a:close/>
                  </a:path>
                </a:pathLst>
              </a:custGeom>
              <a:solidFill>
                <a:srgbClr val="373735"/>
              </a:solidFill>
            </p:spPr>
          </p:sp>
        </p:grpSp>
        <p:grpSp>
          <p:nvGrpSpPr>
            <p:cNvPr name="Group 19" id="19"/>
            <p:cNvGrpSpPr/>
            <p:nvPr/>
          </p:nvGrpSpPr>
          <p:grpSpPr>
            <a:xfrm rot="-10736381">
              <a:off x="217512" y="237404"/>
              <a:ext cx="20406462" cy="3249828"/>
              <a:chOff x="0" y="0"/>
              <a:chExt cx="5001584" cy="796526"/>
            </a:xfrm>
          </p:grpSpPr>
          <p:sp>
            <p:nvSpPr>
              <p:cNvPr name="Freeform 20" id="20"/>
              <p:cNvSpPr/>
              <p:nvPr/>
            </p:nvSpPr>
            <p:spPr>
              <a:xfrm flipH="false" flipV="false" rot="0">
                <a:off x="10160" y="16510"/>
                <a:ext cx="4978724" cy="768587"/>
              </a:xfrm>
              <a:custGeom>
                <a:avLst/>
                <a:gdLst/>
                <a:ahLst/>
                <a:cxnLst/>
                <a:rect r="r" b="b" t="t" l="l"/>
                <a:pathLst>
                  <a:path h="768587" w="4978724">
                    <a:moveTo>
                      <a:pt x="4978724" y="768587"/>
                    </a:moveTo>
                    <a:lnTo>
                      <a:pt x="0" y="760966"/>
                    </a:lnTo>
                    <a:lnTo>
                      <a:pt x="0" y="279793"/>
                    </a:lnTo>
                    <a:lnTo>
                      <a:pt x="17780" y="19050"/>
                    </a:lnTo>
                    <a:lnTo>
                      <a:pt x="2480683" y="0"/>
                    </a:lnTo>
                    <a:lnTo>
                      <a:pt x="4959674" y="5080"/>
                    </a:lnTo>
                    <a:close/>
                  </a:path>
                </a:pathLst>
              </a:custGeom>
              <a:solidFill>
                <a:srgbClr val="FFFFFF"/>
              </a:solidFill>
            </p:spPr>
          </p:sp>
          <p:sp>
            <p:nvSpPr>
              <p:cNvPr name="Freeform 21" id="21"/>
              <p:cNvSpPr/>
              <p:nvPr/>
            </p:nvSpPr>
            <p:spPr>
              <a:xfrm flipH="false" flipV="false" rot="0">
                <a:off x="-3810" y="0"/>
                <a:ext cx="5007934" cy="795256"/>
              </a:xfrm>
              <a:custGeom>
                <a:avLst/>
                <a:gdLst/>
                <a:ahLst/>
                <a:cxnLst/>
                <a:rect r="r" b="b" t="t" l="l"/>
                <a:pathLst>
                  <a:path h="795256" w="5007934">
                    <a:moveTo>
                      <a:pt x="4973644" y="21590"/>
                    </a:moveTo>
                    <a:cubicBezTo>
                      <a:pt x="4974914" y="34290"/>
                      <a:pt x="4974914" y="44450"/>
                      <a:pt x="4976184" y="54610"/>
                    </a:cubicBezTo>
                    <a:cubicBezTo>
                      <a:pt x="4978724" y="74696"/>
                      <a:pt x="4979994" y="89684"/>
                      <a:pt x="4982534" y="104137"/>
                    </a:cubicBezTo>
                    <a:cubicBezTo>
                      <a:pt x="4982534" y="125013"/>
                      <a:pt x="4995234" y="536644"/>
                      <a:pt x="5001584" y="557520"/>
                    </a:cubicBezTo>
                    <a:cubicBezTo>
                      <a:pt x="5007934" y="589102"/>
                      <a:pt x="5004124" y="621219"/>
                      <a:pt x="5004124" y="652800"/>
                    </a:cubicBezTo>
                    <a:cubicBezTo>
                      <a:pt x="5004124" y="680635"/>
                      <a:pt x="5005394" y="706328"/>
                      <a:pt x="5006664" y="734296"/>
                    </a:cubicBezTo>
                    <a:cubicBezTo>
                      <a:pt x="5006664" y="755886"/>
                      <a:pt x="5006664" y="769856"/>
                      <a:pt x="5006664" y="793986"/>
                    </a:cubicBezTo>
                    <a:cubicBezTo>
                      <a:pt x="4983804" y="793986"/>
                      <a:pt x="4963484" y="795256"/>
                      <a:pt x="4932482" y="793986"/>
                    </a:cubicBezTo>
                    <a:cubicBezTo>
                      <a:pt x="4680158" y="788906"/>
                      <a:pt x="4423953" y="795256"/>
                      <a:pt x="4171630" y="790176"/>
                    </a:cubicBezTo>
                    <a:cubicBezTo>
                      <a:pt x="4020237" y="786366"/>
                      <a:pt x="3872725" y="788906"/>
                      <a:pt x="3721331" y="786366"/>
                    </a:cubicBezTo>
                    <a:cubicBezTo>
                      <a:pt x="3651457" y="785096"/>
                      <a:pt x="3581583" y="783826"/>
                      <a:pt x="3511709" y="782556"/>
                    </a:cubicBezTo>
                    <a:cubicBezTo>
                      <a:pt x="3469008" y="782556"/>
                      <a:pt x="3430189" y="783826"/>
                      <a:pt x="3387488" y="783826"/>
                    </a:cubicBezTo>
                    <a:cubicBezTo>
                      <a:pt x="3278795" y="782556"/>
                      <a:pt x="2979889" y="783826"/>
                      <a:pt x="2871196" y="782556"/>
                    </a:cubicBezTo>
                    <a:cubicBezTo>
                      <a:pt x="2793559" y="781286"/>
                      <a:pt x="1240801" y="790176"/>
                      <a:pt x="1163163" y="788906"/>
                    </a:cubicBezTo>
                    <a:cubicBezTo>
                      <a:pt x="1143754" y="788906"/>
                      <a:pt x="1120463" y="790176"/>
                      <a:pt x="1101053" y="790176"/>
                    </a:cubicBezTo>
                    <a:cubicBezTo>
                      <a:pt x="1054470" y="790176"/>
                      <a:pt x="1011770" y="791446"/>
                      <a:pt x="965187" y="791446"/>
                    </a:cubicBezTo>
                    <a:cubicBezTo>
                      <a:pt x="848730" y="791446"/>
                      <a:pt x="736155" y="790176"/>
                      <a:pt x="619698" y="788906"/>
                    </a:cubicBezTo>
                    <a:cubicBezTo>
                      <a:pt x="549824" y="787636"/>
                      <a:pt x="479950" y="786366"/>
                      <a:pt x="413958" y="785096"/>
                    </a:cubicBezTo>
                    <a:cubicBezTo>
                      <a:pt x="289737" y="783826"/>
                      <a:pt x="165517" y="782556"/>
                      <a:pt x="48260" y="782556"/>
                    </a:cubicBezTo>
                    <a:cubicBezTo>
                      <a:pt x="38100" y="782556"/>
                      <a:pt x="29210" y="782556"/>
                      <a:pt x="19050" y="781286"/>
                    </a:cubicBezTo>
                    <a:cubicBezTo>
                      <a:pt x="10160" y="780016"/>
                      <a:pt x="5080" y="773666"/>
                      <a:pt x="7620" y="764776"/>
                    </a:cubicBezTo>
                    <a:cubicBezTo>
                      <a:pt x="16510" y="733092"/>
                      <a:pt x="12700" y="719710"/>
                      <a:pt x="11430" y="705793"/>
                    </a:cubicBezTo>
                    <a:cubicBezTo>
                      <a:pt x="10160" y="677423"/>
                      <a:pt x="6350" y="649589"/>
                      <a:pt x="7620" y="621219"/>
                    </a:cubicBezTo>
                    <a:cubicBezTo>
                      <a:pt x="5080" y="585890"/>
                      <a:pt x="0" y="148565"/>
                      <a:pt x="7620" y="112701"/>
                    </a:cubicBezTo>
                    <a:cubicBezTo>
                      <a:pt x="8890" y="105743"/>
                      <a:pt x="7620" y="98249"/>
                      <a:pt x="8890" y="91290"/>
                    </a:cubicBezTo>
                    <a:cubicBezTo>
                      <a:pt x="10160" y="80049"/>
                      <a:pt x="12700" y="67738"/>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777476"/>
                    </a:moveTo>
                    <a:cubicBezTo>
                      <a:pt x="4985074" y="760966"/>
                      <a:pt x="4986344" y="748266"/>
                      <a:pt x="4986344" y="735566"/>
                    </a:cubicBezTo>
                    <a:cubicBezTo>
                      <a:pt x="4985074" y="703652"/>
                      <a:pt x="4983804" y="675282"/>
                      <a:pt x="4983804" y="644771"/>
                    </a:cubicBezTo>
                    <a:cubicBezTo>
                      <a:pt x="4983804" y="630854"/>
                      <a:pt x="4986344" y="616936"/>
                      <a:pt x="4985074" y="603019"/>
                    </a:cubicBezTo>
                    <a:cubicBezTo>
                      <a:pt x="4985074" y="590172"/>
                      <a:pt x="4983804" y="576790"/>
                      <a:pt x="4982534" y="563944"/>
                    </a:cubicBezTo>
                    <a:cubicBezTo>
                      <a:pt x="4977454" y="544138"/>
                      <a:pt x="4966024" y="134113"/>
                      <a:pt x="4966024" y="114307"/>
                    </a:cubicBezTo>
                    <a:cubicBezTo>
                      <a:pt x="4963484" y="97713"/>
                      <a:pt x="4960944" y="80584"/>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6132"/>
                    </a:cubicBezTo>
                    <a:cubicBezTo>
                      <a:pt x="31750" y="75767"/>
                      <a:pt x="31750" y="85402"/>
                      <a:pt x="30480" y="95037"/>
                    </a:cubicBezTo>
                    <a:cubicBezTo>
                      <a:pt x="29210" y="111095"/>
                      <a:pt x="26670" y="126619"/>
                      <a:pt x="25400" y="142677"/>
                    </a:cubicBezTo>
                    <a:cubicBezTo>
                      <a:pt x="20320" y="159806"/>
                      <a:pt x="26670" y="578396"/>
                      <a:pt x="29210" y="595525"/>
                    </a:cubicBezTo>
                    <a:cubicBezTo>
                      <a:pt x="29210" y="613725"/>
                      <a:pt x="29210" y="632460"/>
                      <a:pt x="30480" y="650659"/>
                    </a:cubicBezTo>
                    <a:cubicBezTo>
                      <a:pt x="30480" y="664041"/>
                      <a:pt x="33020" y="677423"/>
                      <a:pt x="33020" y="690805"/>
                    </a:cubicBezTo>
                    <a:cubicBezTo>
                      <a:pt x="33020" y="705258"/>
                      <a:pt x="33020" y="719710"/>
                      <a:pt x="31750" y="735566"/>
                    </a:cubicBezTo>
                    <a:cubicBezTo>
                      <a:pt x="31750" y="739376"/>
                      <a:pt x="31750" y="741916"/>
                      <a:pt x="31750" y="745726"/>
                    </a:cubicBezTo>
                    <a:cubicBezTo>
                      <a:pt x="31750" y="755886"/>
                      <a:pt x="35560" y="759697"/>
                      <a:pt x="44450" y="759697"/>
                    </a:cubicBezTo>
                    <a:cubicBezTo>
                      <a:pt x="76233" y="759697"/>
                      <a:pt x="130580" y="760966"/>
                      <a:pt x="181044" y="760966"/>
                    </a:cubicBezTo>
                    <a:cubicBezTo>
                      <a:pt x="254800" y="760966"/>
                      <a:pt x="332438" y="758426"/>
                      <a:pt x="406194" y="760966"/>
                    </a:cubicBezTo>
                    <a:cubicBezTo>
                      <a:pt x="526533" y="764776"/>
                      <a:pt x="646872" y="767316"/>
                      <a:pt x="767210" y="766047"/>
                    </a:cubicBezTo>
                    <a:cubicBezTo>
                      <a:pt x="844848" y="764776"/>
                      <a:pt x="918604" y="767316"/>
                      <a:pt x="996242" y="767316"/>
                    </a:cubicBezTo>
                    <a:cubicBezTo>
                      <a:pt x="1108817" y="767316"/>
                      <a:pt x="1221392" y="766047"/>
                      <a:pt x="1333967" y="767316"/>
                    </a:cubicBezTo>
                    <a:cubicBezTo>
                      <a:pt x="1500888" y="768586"/>
                      <a:pt x="3333142" y="758426"/>
                      <a:pt x="3503945" y="760966"/>
                    </a:cubicBezTo>
                    <a:cubicBezTo>
                      <a:pt x="3577701" y="762236"/>
                      <a:pt x="3651457" y="763506"/>
                      <a:pt x="3721331" y="763506"/>
                    </a:cubicBezTo>
                    <a:cubicBezTo>
                      <a:pt x="3849433" y="766047"/>
                      <a:pt x="3973654" y="762236"/>
                      <a:pt x="4101757" y="766047"/>
                    </a:cubicBezTo>
                    <a:cubicBezTo>
                      <a:pt x="4206567" y="768586"/>
                      <a:pt x="4311378" y="768586"/>
                      <a:pt x="4416190" y="771126"/>
                    </a:cubicBezTo>
                    <a:cubicBezTo>
                      <a:pt x="4571466" y="774936"/>
                      <a:pt x="4726741" y="777476"/>
                      <a:pt x="4882017" y="778747"/>
                    </a:cubicBezTo>
                    <a:cubicBezTo>
                      <a:pt x="4940246" y="778747"/>
                      <a:pt x="4963484" y="777476"/>
                      <a:pt x="4983804" y="777476"/>
                    </a:cubicBezTo>
                    <a:close/>
                  </a:path>
                </a:pathLst>
              </a:custGeom>
              <a:solidFill>
                <a:srgbClr val="373735"/>
              </a:solidFill>
            </p:spPr>
          </p:sp>
        </p:grpSp>
        <p:grpSp>
          <p:nvGrpSpPr>
            <p:cNvPr name="Group 22" id="22"/>
            <p:cNvGrpSpPr/>
            <p:nvPr/>
          </p:nvGrpSpPr>
          <p:grpSpPr>
            <a:xfrm rot="-40404">
              <a:off x="390630" y="377656"/>
              <a:ext cx="20241724" cy="3512539"/>
              <a:chOff x="0" y="0"/>
              <a:chExt cx="4961207" cy="860916"/>
            </a:xfrm>
          </p:grpSpPr>
          <p:sp>
            <p:nvSpPr>
              <p:cNvPr name="Freeform 23" id="23"/>
              <p:cNvSpPr/>
              <p:nvPr/>
            </p:nvSpPr>
            <p:spPr>
              <a:xfrm flipH="false" flipV="false" rot="0">
                <a:off x="10160" y="16510"/>
                <a:ext cx="4938347" cy="832977"/>
              </a:xfrm>
              <a:custGeom>
                <a:avLst/>
                <a:gdLst/>
                <a:ahLst/>
                <a:cxnLst/>
                <a:rect r="r" b="b" t="t" l="l"/>
                <a:pathLst>
                  <a:path h="832977" w="4938347">
                    <a:moveTo>
                      <a:pt x="4938347" y="832977"/>
                    </a:moveTo>
                    <a:lnTo>
                      <a:pt x="0" y="825356"/>
                    </a:lnTo>
                    <a:lnTo>
                      <a:pt x="0" y="302125"/>
                    </a:lnTo>
                    <a:lnTo>
                      <a:pt x="17780" y="19050"/>
                    </a:lnTo>
                    <a:lnTo>
                      <a:pt x="2460546" y="0"/>
                    </a:lnTo>
                    <a:lnTo>
                      <a:pt x="4919297" y="5080"/>
                    </a:lnTo>
                    <a:close/>
                  </a:path>
                </a:pathLst>
              </a:custGeom>
              <a:solidFill>
                <a:srgbClr val="FFFFFF"/>
              </a:solidFill>
            </p:spPr>
          </p:sp>
          <p:sp>
            <p:nvSpPr>
              <p:cNvPr name="Freeform 24" id="24"/>
              <p:cNvSpPr/>
              <p:nvPr/>
            </p:nvSpPr>
            <p:spPr>
              <a:xfrm flipH="false" flipV="false" rot="0">
                <a:off x="-3810" y="0"/>
                <a:ext cx="4967557" cy="859646"/>
              </a:xfrm>
              <a:custGeom>
                <a:avLst/>
                <a:gdLst/>
                <a:ahLst/>
                <a:cxnLst/>
                <a:rect r="r" b="b" t="t" l="l"/>
                <a:pathLst>
                  <a:path h="859646" w="4967557">
                    <a:moveTo>
                      <a:pt x="4933267" y="21590"/>
                    </a:moveTo>
                    <a:cubicBezTo>
                      <a:pt x="4934537" y="34290"/>
                      <a:pt x="4934537" y="44450"/>
                      <a:pt x="4935807" y="54610"/>
                    </a:cubicBezTo>
                    <a:cubicBezTo>
                      <a:pt x="4938347" y="75693"/>
                      <a:pt x="4939617" y="92123"/>
                      <a:pt x="4942157" y="107968"/>
                    </a:cubicBezTo>
                    <a:cubicBezTo>
                      <a:pt x="4942157" y="130853"/>
                      <a:pt x="4954857" y="582116"/>
                      <a:pt x="4961207" y="605002"/>
                    </a:cubicBezTo>
                    <a:cubicBezTo>
                      <a:pt x="4967557" y="639624"/>
                      <a:pt x="4963747" y="674833"/>
                      <a:pt x="4963747" y="709455"/>
                    </a:cubicBezTo>
                    <a:cubicBezTo>
                      <a:pt x="4963747" y="739970"/>
                      <a:pt x="4965017" y="768137"/>
                      <a:pt x="4966287" y="798686"/>
                    </a:cubicBezTo>
                    <a:cubicBezTo>
                      <a:pt x="4966287" y="820276"/>
                      <a:pt x="4966287" y="834246"/>
                      <a:pt x="4966287" y="858376"/>
                    </a:cubicBezTo>
                    <a:cubicBezTo>
                      <a:pt x="4943427" y="858376"/>
                      <a:pt x="4923107" y="859646"/>
                      <a:pt x="4892236" y="858376"/>
                    </a:cubicBezTo>
                    <a:cubicBezTo>
                      <a:pt x="4641994" y="853296"/>
                      <a:pt x="4387902" y="859646"/>
                      <a:pt x="4137661" y="854566"/>
                    </a:cubicBezTo>
                    <a:cubicBezTo>
                      <a:pt x="3987516" y="850756"/>
                      <a:pt x="3841221" y="853296"/>
                      <a:pt x="3691076" y="850756"/>
                    </a:cubicBezTo>
                    <a:cubicBezTo>
                      <a:pt x="3621778" y="849486"/>
                      <a:pt x="3552480" y="848216"/>
                      <a:pt x="3483183" y="846946"/>
                    </a:cubicBezTo>
                    <a:cubicBezTo>
                      <a:pt x="3440834" y="846946"/>
                      <a:pt x="3402335" y="848216"/>
                      <a:pt x="3359987" y="848216"/>
                    </a:cubicBezTo>
                    <a:cubicBezTo>
                      <a:pt x="3252190" y="846946"/>
                      <a:pt x="2955750" y="848216"/>
                      <a:pt x="2847954" y="846946"/>
                    </a:cubicBezTo>
                    <a:cubicBezTo>
                      <a:pt x="2770956" y="845676"/>
                      <a:pt x="1231008" y="854566"/>
                      <a:pt x="1154010" y="853296"/>
                    </a:cubicBezTo>
                    <a:cubicBezTo>
                      <a:pt x="1134761" y="853296"/>
                      <a:pt x="1111662" y="854566"/>
                      <a:pt x="1092412" y="854566"/>
                    </a:cubicBezTo>
                    <a:cubicBezTo>
                      <a:pt x="1046214" y="854566"/>
                      <a:pt x="1003865" y="855836"/>
                      <a:pt x="957667" y="855836"/>
                    </a:cubicBezTo>
                    <a:cubicBezTo>
                      <a:pt x="842171" y="855836"/>
                      <a:pt x="730524" y="854566"/>
                      <a:pt x="615028" y="853296"/>
                    </a:cubicBezTo>
                    <a:cubicBezTo>
                      <a:pt x="545730" y="852026"/>
                      <a:pt x="476433" y="850756"/>
                      <a:pt x="410985" y="849486"/>
                    </a:cubicBezTo>
                    <a:cubicBezTo>
                      <a:pt x="287789" y="848216"/>
                      <a:pt x="164593"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346" y="30480"/>
                      <a:pt x="129944" y="29210"/>
                    </a:cubicBezTo>
                    <a:cubicBezTo>
                      <a:pt x="233891" y="25400"/>
                      <a:pt x="337837" y="22860"/>
                      <a:pt x="445634" y="20320"/>
                    </a:cubicBezTo>
                    <a:cubicBezTo>
                      <a:pt x="518781" y="17780"/>
                      <a:pt x="591929" y="16510"/>
                      <a:pt x="661227" y="13970"/>
                    </a:cubicBezTo>
                    <a:cubicBezTo>
                      <a:pt x="730524" y="11430"/>
                      <a:pt x="803672" y="8890"/>
                      <a:pt x="872970" y="8890"/>
                    </a:cubicBezTo>
                    <a:cubicBezTo>
                      <a:pt x="949967" y="7620"/>
                      <a:pt x="1026964" y="10160"/>
                      <a:pt x="1103962" y="8890"/>
                    </a:cubicBezTo>
                    <a:cubicBezTo>
                      <a:pt x="1200209" y="8890"/>
                      <a:pt x="2944200" y="6350"/>
                      <a:pt x="3040447" y="5080"/>
                    </a:cubicBezTo>
                    <a:cubicBezTo>
                      <a:pt x="3132844" y="3810"/>
                      <a:pt x="3225241" y="2540"/>
                      <a:pt x="3321488" y="2540"/>
                    </a:cubicBezTo>
                    <a:cubicBezTo>
                      <a:pt x="3479333" y="1270"/>
                      <a:pt x="3633328" y="0"/>
                      <a:pt x="3791172" y="0"/>
                    </a:cubicBezTo>
                    <a:cubicBezTo>
                      <a:pt x="3856620" y="0"/>
                      <a:pt x="3925918" y="2540"/>
                      <a:pt x="3991365" y="2540"/>
                    </a:cubicBezTo>
                    <a:cubicBezTo>
                      <a:pt x="4172309" y="3810"/>
                      <a:pt x="4357103" y="5080"/>
                      <a:pt x="4538048" y="7620"/>
                    </a:cubicBezTo>
                    <a:cubicBezTo>
                      <a:pt x="4634294" y="8890"/>
                      <a:pt x="4730541" y="12700"/>
                      <a:pt x="4826788" y="16510"/>
                    </a:cubicBezTo>
                    <a:cubicBezTo>
                      <a:pt x="4849887" y="16510"/>
                      <a:pt x="4872986" y="16510"/>
                      <a:pt x="4892236" y="16510"/>
                    </a:cubicBezTo>
                    <a:cubicBezTo>
                      <a:pt x="4914217" y="17780"/>
                      <a:pt x="4923107" y="20320"/>
                      <a:pt x="4933267" y="21590"/>
                    </a:cubicBezTo>
                    <a:close/>
                    <a:moveTo>
                      <a:pt x="4943427" y="841866"/>
                    </a:moveTo>
                    <a:cubicBezTo>
                      <a:pt x="4944697" y="825356"/>
                      <a:pt x="4945967" y="812656"/>
                      <a:pt x="4945967" y="799956"/>
                    </a:cubicBezTo>
                    <a:cubicBezTo>
                      <a:pt x="4944697" y="765203"/>
                      <a:pt x="4943427" y="734102"/>
                      <a:pt x="4943427" y="700653"/>
                    </a:cubicBezTo>
                    <a:cubicBezTo>
                      <a:pt x="4943427" y="685396"/>
                      <a:pt x="4945967" y="670139"/>
                      <a:pt x="4944697" y="654881"/>
                    </a:cubicBezTo>
                    <a:cubicBezTo>
                      <a:pt x="4944697" y="640798"/>
                      <a:pt x="4943427" y="626127"/>
                      <a:pt x="4942157" y="612044"/>
                    </a:cubicBezTo>
                    <a:cubicBezTo>
                      <a:pt x="4937077" y="590331"/>
                      <a:pt x="4925647" y="140829"/>
                      <a:pt x="4925647" y="119117"/>
                    </a:cubicBezTo>
                    <a:cubicBezTo>
                      <a:pt x="4923107" y="100926"/>
                      <a:pt x="4920567" y="82148"/>
                      <a:pt x="4918027" y="63500"/>
                    </a:cubicBezTo>
                    <a:cubicBezTo>
                      <a:pt x="4916757" y="44450"/>
                      <a:pt x="4915487" y="43180"/>
                      <a:pt x="4880686" y="41910"/>
                    </a:cubicBezTo>
                    <a:cubicBezTo>
                      <a:pt x="4869136" y="41910"/>
                      <a:pt x="4861437" y="41910"/>
                      <a:pt x="4849887" y="40640"/>
                    </a:cubicBezTo>
                    <a:cubicBezTo>
                      <a:pt x="4753641" y="36830"/>
                      <a:pt x="4653544" y="31750"/>
                      <a:pt x="4557297" y="30480"/>
                    </a:cubicBezTo>
                    <a:cubicBezTo>
                      <a:pt x="4322455" y="26670"/>
                      <a:pt x="4083763" y="25400"/>
                      <a:pt x="3848921" y="22860"/>
                    </a:cubicBezTo>
                    <a:cubicBezTo>
                      <a:pt x="3814272" y="22860"/>
                      <a:pt x="3775773" y="22860"/>
                      <a:pt x="3741124" y="22860"/>
                    </a:cubicBezTo>
                    <a:cubicBezTo>
                      <a:pt x="3683376" y="22860"/>
                      <a:pt x="3625628" y="22860"/>
                      <a:pt x="3571730" y="22860"/>
                    </a:cubicBezTo>
                    <a:cubicBezTo>
                      <a:pt x="3448534" y="22860"/>
                      <a:pt x="3325338" y="22860"/>
                      <a:pt x="3205992" y="24130"/>
                    </a:cubicBezTo>
                    <a:cubicBezTo>
                      <a:pt x="3102045" y="25400"/>
                      <a:pt x="1350353" y="29210"/>
                      <a:pt x="1246407" y="29210"/>
                    </a:cubicBezTo>
                    <a:cubicBezTo>
                      <a:pt x="1077013" y="29210"/>
                      <a:pt x="907618" y="26670"/>
                      <a:pt x="738224" y="33020"/>
                    </a:cubicBezTo>
                    <a:cubicBezTo>
                      <a:pt x="649677" y="36830"/>
                      <a:pt x="564980" y="36830"/>
                      <a:pt x="480283" y="38100"/>
                    </a:cubicBezTo>
                    <a:cubicBezTo>
                      <a:pt x="333987" y="41910"/>
                      <a:pt x="187692"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6046" y="824087"/>
                      <a:pt x="129944" y="825356"/>
                      <a:pt x="179993" y="825356"/>
                    </a:cubicBezTo>
                    <a:cubicBezTo>
                      <a:pt x="253140" y="825356"/>
                      <a:pt x="330138" y="822816"/>
                      <a:pt x="403285" y="825356"/>
                    </a:cubicBezTo>
                    <a:cubicBezTo>
                      <a:pt x="522631" y="829166"/>
                      <a:pt x="641977" y="831706"/>
                      <a:pt x="761323" y="830437"/>
                    </a:cubicBezTo>
                    <a:cubicBezTo>
                      <a:pt x="838321" y="829166"/>
                      <a:pt x="911468" y="831706"/>
                      <a:pt x="988466" y="831706"/>
                    </a:cubicBezTo>
                    <a:cubicBezTo>
                      <a:pt x="1100112" y="831706"/>
                      <a:pt x="1211758" y="830437"/>
                      <a:pt x="1323405" y="831706"/>
                    </a:cubicBezTo>
                    <a:cubicBezTo>
                      <a:pt x="1488949" y="832976"/>
                      <a:pt x="3306088" y="822816"/>
                      <a:pt x="3475483" y="825356"/>
                    </a:cubicBezTo>
                    <a:cubicBezTo>
                      <a:pt x="3548630" y="826626"/>
                      <a:pt x="3621778" y="827896"/>
                      <a:pt x="3691076" y="827896"/>
                    </a:cubicBezTo>
                    <a:cubicBezTo>
                      <a:pt x="3818121" y="830437"/>
                      <a:pt x="3941317" y="826626"/>
                      <a:pt x="4068363" y="830437"/>
                    </a:cubicBezTo>
                    <a:cubicBezTo>
                      <a:pt x="4172309" y="832976"/>
                      <a:pt x="4276256" y="832976"/>
                      <a:pt x="4380203" y="835516"/>
                    </a:cubicBezTo>
                    <a:cubicBezTo>
                      <a:pt x="4534197" y="839326"/>
                      <a:pt x="4688192" y="841866"/>
                      <a:pt x="4842187" y="843137"/>
                    </a:cubicBezTo>
                    <a:cubicBezTo>
                      <a:pt x="4899936" y="843137"/>
                      <a:pt x="4923107" y="841866"/>
                      <a:pt x="4943427" y="841866"/>
                    </a:cubicBezTo>
                    <a:close/>
                  </a:path>
                </a:pathLst>
              </a:custGeom>
              <a:solidFill>
                <a:srgbClr val="373735"/>
              </a:solidFill>
            </p:spPr>
          </p:sp>
        </p:grpSp>
      </p:grpSp>
      <p:grpSp>
        <p:nvGrpSpPr>
          <p:cNvPr name="Group 25" id="25"/>
          <p:cNvGrpSpPr/>
          <p:nvPr/>
        </p:nvGrpSpPr>
        <p:grpSpPr>
          <a:xfrm rot="18944">
            <a:off x="1590537" y="1662278"/>
            <a:ext cx="15137959" cy="1328011"/>
            <a:chOff x="0" y="0"/>
            <a:chExt cx="20183945" cy="1770681"/>
          </a:xfrm>
        </p:grpSpPr>
        <p:sp>
          <p:nvSpPr>
            <p:cNvPr name="Freeform 26" id="26"/>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8" id="28"/>
          <p:cNvSpPr txBox="true"/>
          <p:nvPr/>
        </p:nvSpPr>
        <p:spPr>
          <a:xfrm rot="-63538">
            <a:off x="2879058" y="5073675"/>
            <a:ext cx="12706670" cy="2390775"/>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1D1D1B"/>
                </a:solidFill>
                <a:latin typeface="Pagkaki"/>
              </a:rPr>
              <a:t>VIVE EL PRESENTE. HAZ DE CADA DÍA UNA AVENTURA.</a:t>
            </a:r>
          </a:p>
        </p:txBody>
      </p:sp>
      <p:sp>
        <p:nvSpPr>
          <p:cNvPr name="Freeform 29" id="29"/>
          <p:cNvSpPr/>
          <p:nvPr/>
        </p:nvSpPr>
        <p:spPr>
          <a:xfrm flipH="false" flipV="false" rot="-63538">
            <a:off x="8391457" y="3695953"/>
            <a:ext cx="1084730" cy="749380"/>
          </a:xfrm>
          <a:custGeom>
            <a:avLst/>
            <a:gdLst/>
            <a:ahLst/>
            <a:cxnLst/>
            <a:rect r="r" b="b" t="t" l="l"/>
            <a:pathLst>
              <a:path h="749380" w="1084730">
                <a:moveTo>
                  <a:pt x="0" y="0"/>
                </a:moveTo>
                <a:lnTo>
                  <a:pt x="1084730" y="0"/>
                </a:lnTo>
                <a:lnTo>
                  <a:pt x="1084730" y="749379"/>
                </a:lnTo>
                <a:lnTo>
                  <a:pt x="0" y="7493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5261566">
            <a:off x="15613509" y="8583186"/>
            <a:ext cx="1074650" cy="1342363"/>
          </a:xfrm>
          <a:custGeom>
            <a:avLst/>
            <a:gdLst/>
            <a:ahLst/>
            <a:cxnLst/>
            <a:rect r="r" b="b" t="t" l="l"/>
            <a:pathLst>
              <a:path h="1342363" w="1074650">
                <a:moveTo>
                  <a:pt x="0" y="0"/>
                </a:moveTo>
                <a:lnTo>
                  <a:pt x="1074650" y="0"/>
                </a:lnTo>
                <a:lnTo>
                  <a:pt x="1074650" y="1342363"/>
                </a:lnTo>
                <a:lnTo>
                  <a:pt x="0" y="1342363"/>
                </a:lnTo>
                <a:lnTo>
                  <a:pt x="0" y="0"/>
                </a:lnTo>
                <a:close/>
              </a:path>
            </a:pathLst>
          </a:custGeom>
          <a:blipFill>
            <a:blip r:embed="rId8">
              <a:extLst>
                <a:ext uri="{96DAC541-7B7A-43D3-8B79-37D633B846F1}">
                  <asvg:svgBlip xmlns:asvg="http://schemas.microsoft.com/office/drawing/2016/SVG/main" r:embed="rId9"/>
                </a:ext>
              </a:extLst>
            </a:blip>
            <a:stretch>
              <a:fillRect l="0" t="-34115" r="-45594" b="0"/>
            </a:stretch>
          </a:blipFill>
        </p:spPr>
      </p:sp>
      <p:sp>
        <p:nvSpPr>
          <p:cNvPr name="Freeform 31" id="31"/>
          <p:cNvSpPr/>
          <p:nvPr/>
        </p:nvSpPr>
        <p:spPr>
          <a:xfrm flipH="false" flipV="false" rot="1109675">
            <a:off x="12630872" y="7838216"/>
            <a:ext cx="1124239" cy="1942133"/>
          </a:xfrm>
          <a:custGeom>
            <a:avLst/>
            <a:gdLst/>
            <a:ahLst/>
            <a:cxnLst/>
            <a:rect r="r" b="b" t="t" l="l"/>
            <a:pathLst>
              <a:path h="1942133" w="1124239">
                <a:moveTo>
                  <a:pt x="0" y="0"/>
                </a:moveTo>
                <a:lnTo>
                  <a:pt x="1124239" y="0"/>
                </a:lnTo>
                <a:lnTo>
                  <a:pt x="1124239" y="1942133"/>
                </a:lnTo>
                <a:lnTo>
                  <a:pt x="0" y="1942133"/>
                </a:lnTo>
                <a:lnTo>
                  <a:pt x="0" y="0"/>
                </a:lnTo>
                <a:close/>
              </a:path>
            </a:pathLst>
          </a:custGeom>
          <a:blipFill>
            <a:blip r:embed="rId10">
              <a:extLst>
                <a:ext uri="{96DAC541-7B7A-43D3-8B79-37D633B846F1}">
                  <asvg:svgBlip xmlns:asvg="http://schemas.microsoft.com/office/drawing/2016/SVG/main" r:embed="rId11"/>
                </a:ext>
              </a:extLst>
            </a:blip>
            <a:stretch>
              <a:fillRect l="0" t="0" r="-203040" b="-74195"/>
            </a:stretch>
          </a:blipFill>
        </p:spPr>
      </p:sp>
      <p:sp>
        <p:nvSpPr>
          <p:cNvPr name="Freeform 32" id="32"/>
          <p:cNvSpPr/>
          <p:nvPr/>
        </p:nvSpPr>
        <p:spPr>
          <a:xfrm flipH="false" flipV="false" rot="6164492">
            <a:off x="15456732" y="6360571"/>
            <a:ext cx="340479" cy="4161415"/>
          </a:xfrm>
          <a:custGeom>
            <a:avLst/>
            <a:gdLst/>
            <a:ahLst/>
            <a:cxnLst/>
            <a:rect r="r" b="b" t="t" l="l"/>
            <a:pathLst>
              <a:path h="4161415" w="340479">
                <a:moveTo>
                  <a:pt x="0" y="0"/>
                </a:moveTo>
                <a:lnTo>
                  <a:pt x="340479" y="0"/>
                </a:lnTo>
                <a:lnTo>
                  <a:pt x="340479" y="4161415"/>
                </a:lnTo>
                <a:lnTo>
                  <a:pt x="0" y="41614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7556588">
            <a:off x="3021837" y="3672018"/>
            <a:ext cx="743554" cy="2015523"/>
          </a:xfrm>
          <a:custGeom>
            <a:avLst/>
            <a:gdLst/>
            <a:ahLst/>
            <a:cxnLst/>
            <a:rect r="r" b="b" t="t" l="l"/>
            <a:pathLst>
              <a:path h="2015523" w="743554">
                <a:moveTo>
                  <a:pt x="0" y="0"/>
                </a:moveTo>
                <a:lnTo>
                  <a:pt x="743554" y="0"/>
                </a:lnTo>
                <a:lnTo>
                  <a:pt x="743554" y="2015523"/>
                </a:lnTo>
                <a:lnTo>
                  <a:pt x="0" y="2015523"/>
                </a:lnTo>
                <a:lnTo>
                  <a:pt x="0" y="0"/>
                </a:lnTo>
                <a:close/>
              </a:path>
            </a:pathLst>
          </a:custGeom>
          <a:blipFill>
            <a:blip r:embed="rId14">
              <a:extLst>
                <a:ext uri="{96DAC541-7B7A-43D3-8B79-37D633B846F1}">
                  <asvg:svgBlip xmlns:asvg="http://schemas.microsoft.com/office/drawing/2016/SVG/main" r:embed="rId15"/>
                </a:ext>
              </a:extLst>
            </a:blip>
            <a:stretch>
              <a:fillRect l="-214286" t="0" r="-108935" b="-80838"/>
            </a:stretch>
          </a:blipFill>
        </p:spPr>
      </p:sp>
      <p:sp>
        <p:nvSpPr>
          <p:cNvPr name="Freeform 34" id="34"/>
          <p:cNvSpPr/>
          <p:nvPr/>
        </p:nvSpPr>
        <p:spPr>
          <a:xfrm flipH="false" flipV="false" rot="-63538">
            <a:off x="14454381" y="2891874"/>
            <a:ext cx="2185530" cy="1431153"/>
          </a:xfrm>
          <a:custGeom>
            <a:avLst/>
            <a:gdLst/>
            <a:ahLst/>
            <a:cxnLst/>
            <a:rect r="r" b="b" t="t" l="l"/>
            <a:pathLst>
              <a:path h="1431153" w="2185530">
                <a:moveTo>
                  <a:pt x="0" y="0"/>
                </a:moveTo>
                <a:lnTo>
                  <a:pt x="2185529" y="0"/>
                </a:lnTo>
                <a:lnTo>
                  <a:pt x="2185529" y="1431154"/>
                </a:lnTo>
                <a:lnTo>
                  <a:pt x="0" y="1431154"/>
                </a:lnTo>
                <a:lnTo>
                  <a:pt x="0" y="0"/>
                </a:lnTo>
                <a:close/>
              </a:path>
            </a:pathLst>
          </a:custGeom>
          <a:blipFill>
            <a:blip r:embed="rId16">
              <a:extLst>
                <a:ext uri="{96DAC541-7B7A-43D3-8B79-37D633B846F1}">
                  <asvg:svgBlip xmlns:asvg="http://schemas.microsoft.com/office/drawing/2016/SVG/main" r:embed="rId17"/>
                </a:ext>
              </a:extLst>
            </a:blip>
            <a:stretch>
              <a:fillRect l="-88084" t="0" r="0" b="0"/>
            </a:stretch>
          </a:blipFill>
        </p:spPr>
      </p:sp>
      <p:sp>
        <p:nvSpPr>
          <p:cNvPr name="Freeform 35" id="35"/>
          <p:cNvSpPr/>
          <p:nvPr/>
        </p:nvSpPr>
        <p:spPr>
          <a:xfrm flipH="false" flipV="false" rot="-63538">
            <a:off x="1776874" y="8439136"/>
            <a:ext cx="1639395" cy="1132040"/>
          </a:xfrm>
          <a:custGeom>
            <a:avLst/>
            <a:gdLst/>
            <a:ahLst/>
            <a:cxnLst/>
            <a:rect r="r" b="b" t="t" l="l"/>
            <a:pathLst>
              <a:path h="1132040" w="1639395">
                <a:moveTo>
                  <a:pt x="0" y="0"/>
                </a:moveTo>
                <a:lnTo>
                  <a:pt x="1639394" y="0"/>
                </a:lnTo>
                <a:lnTo>
                  <a:pt x="1639394" y="1132039"/>
                </a:lnTo>
                <a:lnTo>
                  <a:pt x="0" y="1132039"/>
                </a:lnTo>
                <a:lnTo>
                  <a:pt x="0" y="0"/>
                </a:lnTo>
                <a:close/>
              </a:path>
            </a:pathLst>
          </a:custGeom>
          <a:blipFill>
            <a:blip r:embed="rId16">
              <a:extLst>
                <a:ext uri="{96DAC541-7B7A-43D3-8B79-37D633B846F1}">
                  <asvg:svgBlip xmlns:asvg="http://schemas.microsoft.com/office/drawing/2016/SVG/main" r:embed="rId17"/>
                </a:ext>
              </a:extLst>
            </a:blip>
            <a:stretch>
              <a:fillRect l="0" t="-26422" r="-150741" b="0"/>
            </a:stretch>
          </a:blipFill>
        </p:spPr>
      </p:sp>
      <p:grpSp>
        <p:nvGrpSpPr>
          <p:cNvPr name="Group 36" id="36"/>
          <p:cNvGrpSpPr/>
          <p:nvPr/>
        </p:nvGrpSpPr>
        <p:grpSpPr>
          <a:xfrm rot="10736461">
            <a:off x="1042270" y="7351198"/>
            <a:ext cx="1262700" cy="567582"/>
            <a:chOff x="0" y="0"/>
            <a:chExt cx="2083993" cy="936752"/>
          </a:xfrm>
        </p:grpSpPr>
        <p:sp>
          <p:nvSpPr>
            <p:cNvPr name="Freeform 37" id="37"/>
            <p:cNvSpPr/>
            <p:nvPr/>
          </p:nvSpPr>
          <p:spPr>
            <a:xfrm flipH="false" flipV="false" rot="0">
              <a:off x="0" y="0"/>
              <a:ext cx="2083993" cy="936752"/>
            </a:xfrm>
            <a:custGeom>
              <a:avLst/>
              <a:gdLst/>
              <a:ahLst/>
              <a:cxnLst/>
              <a:rect r="r" b="b" t="t" l="l"/>
              <a:pathLst>
                <a:path h="936752" w="2083993">
                  <a:moveTo>
                    <a:pt x="1880793" y="0"/>
                  </a:moveTo>
                  <a:lnTo>
                    <a:pt x="1159929" y="0"/>
                  </a:lnTo>
                  <a:lnTo>
                    <a:pt x="12700" y="0"/>
                  </a:lnTo>
                  <a:cubicBezTo>
                    <a:pt x="5690" y="0"/>
                    <a:pt x="0" y="5690"/>
                    <a:pt x="0" y="12700"/>
                  </a:cubicBezTo>
                  <a:lnTo>
                    <a:pt x="0" y="924052"/>
                  </a:lnTo>
                  <a:cubicBezTo>
                    <a:pt x="0" y="931075"/>
                    <a:pt x="5690" y="936752"/>
                    <a:pt x="12700" y="936752"/>
                  </a:cubicBezTo>
                  <a:lnTo>
                    <a:pt x="1159928" y="936752"/>
                  </a:lnTo>
                  <a:lnTo>
                    <a:pt x="1880793" y="936752"/>
                  </a:lnTo>
                  <a:cubicBezTo>
                    <a:pt x="1992833" y="936752"/>
                    <a:pt x="2083993" y="845591"/>
                    <a:pt x="2083993" y="733552"/>
                  </a:cubicBezTo>
                  <a:lnTo>
                    <a:pt x="2083993" y="203200"/>
                  </a:lnTo>
                  <a:cubicBezTo>
                    <a:pt x="2083993" y="91148"/>
                    <a:pt x="1992833" y="0"/>
                    <a:pt x="1880793" y="0"/>
                  </a:cubicBezTo>
                  <a:close/>
                </a:path>
              </a:pathLst>
            </a:custGeom>
            <a:solidFill>
              <a:srgbClr val="1D1D1B"/>
            </a:solidFill>
          </p:spPr>
        </p:sp>
        <p:sp>
          <p:nvSpPr>
            <p:cNvPr name="Freeform 38" id="38"/>
            <p:cNvSpPr/>
            <p:nvPr/>
          </p:nvSpPr>
          <p:spPr>
            <a:xfrm flipH="false" flipV="false" rot="0">
              <a:off x="25400" y="25400"/>
              <a:ext cx="1121828" cy="885952"/>
            </a:xfrm>
            <a:custGeom>
              <a:avLst/>
              <a:gdLst/>
              <a:ahLst/>
              <a:cxnLst/>
              <a:rect r="r" b="b" t="t" l="l"/>
              <a:pathLst>
                <a:path h="885952" w="1121828">
                  <a:moveTo>
                    <a:pt x="0" y="0"/>
                  </a:moveTo>
                  <a:lnTo>
                    <a:pt x="1121828" y="0"/>
                  </a:lnTo>
                  <a:lnTo>
                    <a:pt x="1121828" y="885952"/>
                  </a:lnTo>
                  <a:lnTo>
                    <a:pt x="0" y="885952"/>
                  </a:lnTo>
                  <a:close/>
                </a:path>
              </a:pathLst>
            </a:custGeom>
            <a:solidFill>
              <a:srgbClr val="FCFCC3"/>
            </a:solidFill>
          </p:spPr>
        </p:sp>
        <p:sp>
          <p:nvSpPr>
            <p:cNvPr name="Freeform 39" id="39"/>
            <p:cNvSpPr/>
            <p:nvPr/>
          </p:nvSpPr>
          <p:spPr>
            <a:xfrm flipH="false" flipV="false" rot="0">
              <a:off x="1172629" y="25400"/>
              <a:ext cx="885965" cy="885952"/>
            </a:xfrm>
            <a:custGeom>
              <a:avLst/>
              <a:gdLst/>
              <a:ahLst/>
              <a:cxnLst/>
              <a:rect r="r" b="b" t="t" l="l"/>
              <a:pathLst>
                <a:path h="885952" w="885965">
                  <a:moveTo>
                    <a:pt x="708164" y="0"/>
                  </a:moveTo>
                  <a:lnTo>
                    <a:pt x="0" y="0"/>
                  </a:lnTo>
                  <a:lnTo>
                    <a:pt x="0" y="885952"/>
                  </a:lnTo>
                  <a:lnTo>
                    <a:pt x="708164" y="885952"/>
                  </a:lnTo>
                  <a:cubicBezTo>
                    <a:pt x="806208" y="885952"/>
                    <a:pt x="885964" y="806196"/>
                    <a:pt x="885964" y="708152"/>
                  </a:cubicBezTo>
                  <a:lnTo>
                    <a:pt x="885964" y="177800"/>
                  </a:lnTo>
                  <a:cubicBezTo>
                    <a:pt x="885964" y="79756"/>
                    <a:pt x="806208" y="0"/>
                    <a:pt x="708164" y="0"/>
                  </a:cubicBezTo>
                  <a:close/>
                </a:path>
              </a:pathLst>
            </a:custGeom>
            <a:solidFill>
              <a:srgbClr val="FEC400"/>
            </a:solidFill>
          </p:spPr>
        </p:sp>
        <p:sp>
          <p:nvSpPr>
            <p:cNvPr name="Freeform 40" id="40"/>
            <p:cNvSpPr/>
            <p:nvPr/>
          </p:nvSpPr>
          <p:spPr>
            <a:xfrm flipH="false" flipV="false" rot="0">
              <a:off x="0" y="0"/>
              <a:ext cx="2083993" cy="936752"/>
            </a:xfrm>
            <a:custGeom>
              <a:avLst/>
              <a:gdLst/>
              <a:ahLst/>
              <a:cxnLst/>
              <a:rect r="r" b="b" t="t" l="l"/>
              <a:pathLst>
                <a:path h="936752" w="2083993">
                  <a:moveTo>
                    <a:pt x="1880793" y="0"/>
                  </a:moveTo>
                  <a:lnTo>
                    <a:pt x="1159929" y="0"/>
                  </a:lnTo>
                  <a:lnTo>
                    <a:pt x="12700" y="0"/>
                  </a:lnTo>
                  <a:cubicBezTo>
                    <a:pt x="5690" y="0"/>
                    <a:pt x="0" y="5690"/>
                    <a:pt x="0" y="12700"/>
                  </a:cubicBezTo>
                  <a:lnTo>
                    <a:pt x="0" y="924052"/>
                  </a:lnTo>
                  <a:cubicBezTo>
                    <a:pt x="0" y="931075"/>
                    <a:pt x="5690" y="936752"/>
                    <a:pt x="12700" y="936752"/>
                  </a:cubicBezTo>
                  <a:lnTo>
                    <a:pt x="1159928" y="936752"/>
                  </a:lnTo>
                  <a:lnTo>
                    <a:pt x="1880793" y="936752"/>
                  </a:lnTo>
                  <a:cubicBezTo>
                    <a:pt x="1992833" y="936752"/>
                    <a:pt x="2083993" y="845591"/>
                    <a:pt x="2083993" y="733552"/>
                  </a:cubicBezTo>
                  <a:lnTo>
                    <a:pt x="2083993" y="203200"/>
                  </a:lnTo>
                  <a:cubicBezTo>
                    <a:pt x="2083993" y="91148"/>
                    <a:pt x="1992833" y="0"/>
                    <a:pt x="1880793" y="0"/>
                  </a:cubicBezTo>
                  <a:close/>
                  <a:moveTo>
                    <a:pt x="25400" y="25400"/>
                  </a:moveTo>
                  <a:lnTo>
                    <a:pt x="1147228" y="25400"/>
                  </a:lnTo>
                  <a:lnTo>
                    <a:pt x="1147228" y="911352"/>
                  </a:lnTo>
                  <a:lnTo>
                    <a:pt x="25400" y="911352"/>
                  </a:lnTo>
                  <a:lnTo>
                    <a:pt x="25400" y="25400"/>
                  </a:lnTo>
                  <a:close/>
                  <a:moveTo>
                    <a:pt x="2058593" y="733552"/>
                  </a:moveTo>
                  <a:cubicBezTo>
                    <a:pt x="2058593" y="831596"/>
                    <a:pt x="1978837" y="911352"/>
                    <a:pt x="1880793" y="911352"/>
                  </a:cubicBezTo>
                  <a:lnTo>
                    <a:pt x="1172629" y="911352"/>
                  </a:lnTo>
                  <a:lnTo>
                    <a:pt x="1172629" y="25400"/>
                  </a:lnTo>
                  <a:lnTo>
                    <a:pt x="1880793" y="25400"/>
                  </a:lnTo>
                  <a:cubicBezTo>
                    <a:pt x="1978837" y="25400"/>
                    <a:pt x="2058593" y="105156"/>
                    <a:pt x="2058593" y="203200"/>
                  </a:cubicBezTo>
                  <a:lnTo>
                    <a:pt x="2058593" y="733552"/>
                  </a:lnTo>
                  <a:close/>
                </a:path>
              </a:pathLst>
            </a:custGeom>
            <a:solidFill>
              <a:srgbClr val="1D1D1B"/>
            </a:solidFill>
          </p:spPr>
        </p:sp>
      </p:grpSp>
      <p:sp>
        <p:nvSpPr>
          <p:cNvPr name="TextBox 41" id="41"/>
          <p:cNvSpPr txBox="true"/>
          <p:nvPr/>
        </p:nvSpPr>
        <p:spPr>
          <a:xfrm rot="-63538">
            <a:off x="6452421" y="7590132"/>
            <a:ext cx="5618980" cy="547370"/>
          </a:xfrm>
          <a:prstGeom prst="rect">
            <a:avLst/>
          </a:prstGeom>
        </p:spPr>
        <p:txBody>
          <a:bodyPr anchor="t" rtlCol="false" tIns="0" lIns="0" bIns="0" rIns="0">
            <a:spAutoFit/>
          </a:bodyPr>
          <a:lstStyle/>
          <a:p>
            <a:pPr algn="ctr">
              <a:lnSpc>
                <a:spcPts val="4480"/>
              </a:lnSpc>
            </a:pPr>
            <a:r>
              <a:rPr lang="en-US" sz="3200">
                <a:solidFill>
                  <a:srgbClr val="1D1D1B"/>
                </a:solidFill>
                <a:latin typeface="29LT Azer Bold"/>
              </a:rPr>
              <a:t>- Elena Paula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385066" y="-596593"/>
            <a:ext cx="15841734" cy="3006155"/>
            <a:chOff x="0" y="0"/>
            <a:chExt cx="21122312" cy="4008207"/>
          </a:xfrm>
        </p:grpSpPr>
        <p:grpSp>
          <p:nvGrpSpPr>
            <p:cNvPr name="Group 4" id="4"/>
            <p:cNvGrpSpPr/>
            <p:nvPr/>
          </p:nvGrpSpPr>
          <p:grpSpPr>
            <a:xfrm rot="-40404">
              <a:off x="562892" y="601301"/>
              <a:ext cx="20541728" cy="3131513"/>
              <a:chOff x="0" y="0"/>
              <a:chExt cx="5034737" cy="767528"/>
            </a:xfrm>
          </p:grpSpPr>
          <p:sp>
            <p:nvSpPr>
              <p:cNvPr name="Freeform 5" id="5"/>
              <p:cNvSpPr/>
              <p:nvPr/>
            </p:nvSpPr>
            <p:spPr>
              <a:xfrm flipH="false" flipV="false" rot="0">
                <a:off x="10160" y="16510"/>
                <a:ext cx="5011877" cy="739588"/>
              </a:xfrm>
              <a:custGeom>
                <a:avLst/>
                <a:gdLst/>
                <a:ahLst/>
                <a:cxnLst/>
                <a:rect r="r" b="b" t="t" l="l"/>
                <a:pathLst>
                  <a:path h="739588" w="5011877">
                    <a:moveTo>
                      <a:pt x="5011877" y="739588"/>
                    </a:moveTo>
                    <a:lnTo>
                      <a:pt x="0" y="731968"/>
                    </a:lnTo>
                    <a:lnTo>
                      <a:pt x="0" y="269735"/>
                    </a:lnTo>
                    <a:lnTo>
                      <a:pt x="17780" y="19050"/>
                    </a:lnTo>
                    <a:lnTo>
                      <a:pt x="2497217" y="0"/>
                    </a:lnTo>
                    <a:lnTo>
                      <a:pt x="4992827" y="5080"/>
                    </a:lnTo>
                    <a:close/>
                  </a:path>
                </a:pathLst>
              </a:custGeom>
              <a:solidFill>
                <a:srgbClr val="FFFFFF"/>
              </a:solidFill>
            </p:spPr>
          </p:sp>
          <p:sp>
            <p:nvSpPr>
              <p:cNvPr name="Freeform 6" id="6"/>
              <p:cNvSpPr/>
              <p:nvPr/>
            </p:nvSpPr>
            <p:spPr>
              <a:xfrm flipH="false" flipV="false" rot="0">
                <a:off x="-3810" y="0"/>
                <a:ext cx="5041087" cy="766258"/>
              </a:xfrm>
              <a:custGeom>
                <a:avLst/>
                <a:gdLst/>
                <a:ahLst/>
                <a:cxnLst/>
                <a:rect r="r" b="b" t="t" l="l"/>
                <a:pathLst>
                  <a:path h="766258" w="5041087">
                    <a:moveTo>
                      <a:pt x="5006797" y="21590"/>
                    </a:moveTo>
                    <a:cubicBezTo>
                      <a:pt x="5008067" y="34290"/>
                      <a:pt x="5008067" y="44450"/>
                      <a:pt x="5009337" y="54610"/>
                    </a:cubicBezTo>
                    <a:cubicBezTo>
                      <a:pt x="5011877" y="74248"/>
                      <a:pt x="5013147" y="88586"/>
                      <a:pt x="5015687" y="102412"/>
                    </a:cubicBezTo>
                    <a:cubicBezTo>
                      <a:pt x="5015687" y="122382"/>
                      <a:pt x="5028387" y="516165"/>
                      <a:pt x="5034737" y="536136"/>
                    </a:cubicBezTo>
                    <a:cubicBezTo>
                      <a:pt x="5041087" y="566348"/>
                      <a:pt x="5037277" y="597073"/>
                      <a:pt x="5037277" y="627285"/>
                    </a:cubicBezTo>
                    <a:cubicBezTo>
                      <a:pt x="5037277" y="653913"/>
                      <a:pt x="5038547" y="678492"/>
                      <a:pt x="5039817" y="705298"/>
                    </a:cubicBezTo>
                    <a:cubicBezTo>
                      <a:pt x="5039817" y="726888"/>
                      <a:pt x="5039817" y="740858"/>
                      <a:pt x="5039817" y="764988"/>
                    </a:cubicBezTo>
                    <a:cubicBezTo>
                      <a:pt x="5016957" y="764988"/>
                      <a:pt x="4996637" y="766258"/>
                      <a:pt x="4965527" y="764988"/>
                    </a:cubicBezTo>
                    <a:cubicBezTo>
                      <a:pt x="4711495" y="759908"/>
                      <a:pt x="4453555" y="766258"/>
                      <a:pt x="4199523" y="761178"/>
                    </a:cubicBezTo>
                    <a:cubicBezTo>
                      <a:pt x="4047104" y="757368"/>
                      <a:pt x="3898593" y="759908"/>
                      <a:pt x="3746173" y="757368"/>
                    </a:cubicBezTo>
                    <a:cubicBezTo>
                      <a:pt x="3675826" y="756098"/>
                      <a:pt x="3605479" y="754828"/>
                      <a:pt x="3535131" y="753558"/>
                    </a:cubicBezTo>
                    <a:cubicBezTo>
                      <a:pt x="3492141" y="753558"/>
                      <a:pt x="3453060" y="754828"/>
                      <a:pt x="3410069" y="754828"/>
                    </a:cubicBezTo>
                    <a:cubicBezTo>
                      <a:pt x="3300640" y="753558"/>
                      <a:pt x="2999710" y="754828"/>
                      <a:pt x="2890281" y="753558"/>
                    </a:cubicBezTo>
                    <a:cubicBezTo>
                      <a:pt x="2812117" y="752288"/>
                      <a:pt x="1248843" y="761178"/>
                      <a:pt x="1170679" y="759908"/>
                    </a:cubicBezTo>
                    <a:cubicBezTo>
                      <a:pt x="1151138" y="759908"/>
                      <a:pt x="1127689" y="761178"/>
                      <a:pt x="1108148" y="761178"/>
                    </a:cubicBezTo>
                    <a:cubicBezTo>
                      <a:pt x="1061250" y="761178"/>
                      <a:pt x="1018260" y="762448"/>
                      <a:pt x="971362" y="762448"/>
                    </a:cubicBezTo>
                    <a:cubicBezTo>
                      <a:pt x="854116" y="762448"/>
                      <a:pt x="740779" y="761178"/>
                      <a:pt x="623533" y="759908"/>
                    </a:cubicBezTo>
                    <a:cubicBezTo>
                      <a:pt x="553186" y="758638"/>
                      <a:pt x="482838" y="757368"/>
                      <a:pt x="416399" y="756098"/>
                    </a:cubicBezTo>
                    <a:cubicBezTo>
                      <a:pt x="291337" y="754828"/>
                      <a:pt x="166275" y="753558"/>
                      <a:pt x="48260" y="753558"/>
                    </a:cubicBezTo>
                    <a:cubicBezTo>
                      <a:pt x="38100" y="753558"/>
                      <a:pt x="29210" y="753558"/>
                      <a:pt x="19050" y="752288"/>
                    </a:cubicBezTo>
                    <a:cubicBezTo>
                      <a:pt x="10160" y="751018"/>
                      <a:pt x="5080" y="744668"/>
                      <a:pt x="7620" y="735778"/>
                    </a:cubicBezTo>
                    <a:cubicBezTo>
                      <a:pt x="16510" y="704096"/>
                      <a:pt x="12700" y="691294"/>
                      <a:pt x="11430" y="677980"/>
                    </a:cubicBezTo>
                    <a:cubicBezTo>
                      <a:pt x="10160" y="650840"/>
                      <a:pt x="6350" y="624213"/>
                      <a:pt x="7620" y="597073"/>
                    </a:cubicBezTo>
                    <a:cubicBezTo>
                      <a:pt x="5080" y="563276"/>
                      <a:pt x="0" y="144913"/>
                      <a:pt x="7620" y="110605"/>
                    </a:cubicBezTo>
                    <a:cubicBezTo>
                      <a:pt x="8890" y="103948"/>
                      <a:pt x="7620" y="96779"/>
                      <a:pt x="8890" y="90122"/>
                    </a:cubicBezTo>
                    <a:cubicBezTo>
                      <a:pt x="10160" y="79368"/>
                      <a:pt x="12700" y="67591"/>
                      <a:pt x="13970" y="44450"/>
                    </a:cubicBezTo>
                    <a:cubicBezTo>
                      <a:pt x="13970" y="41910"/>
                      <a:pt x="15240" y="39370"/>
                      <a:pt x="16510" y="38100"/>
                    </a:cubicBezTo>
                    <a:cubicBezTo>
                      <a:pt x="38100" y="35560"/>
                      <a:pt x="68571" y="30480"/>
                      <a:pt x="131102" y="29210"/>
                    </a:cubicBezTo>
                    <a:cubicBezTo>
                      <a:pt x="236623" y="25400"/>
                      <a:pt x="342144" y="22860"/>
                      <a:pt x="451573" y="20320"/>
                    </a:cubicBezTo>
                    <a:cubicBezTo>
                      <a:pt x="525828" y="17780"/>
                      <a:pt x="600084" y="16510"/>
                      <a:pt x="670431" y="13970"/>
                    </a:cubicBezTo>
                    <a:cubicBezTo>
                      <a:pt x="740779" y="11430"/>
                      <a:pt x="815034" y="8890"/>
                      <a:pt x="885381" y="8890"/>
                    </a:cubicBezTo>
                    <a:cubicBezTo>
                      <a:pt x="963545" y="7620"/>
                      <a:pt x="1041709" y="10160"/>
                      <a:pt x="1119873" y="8890"/>
                    </a:cubicBezTo>
                    <a:cubicBezTo>
                      <a:pt x="1217577" y="8890"/>
                      <a:pt x="2987985" y="6350"/>
                      <a:pt x="3085690" y="5080"/>
                    </a:cubicBezTo>
                    <a:cubicBezTo>
                      <a:pt x="3179487" y="3810"/>
                      <a:pt x="3273283" y="2540"/>
                      <a:pt x="3370988" y="2540"/>
                    </a:cubicBezTo>
                    <a:cubicBezTo>
                      <a:pt x="3531223" y="1270"/>
                      <a:pt x="3687551" y="0"/>
                      <a:pt x="3847786" y="0"/>
                    </a:cubicBezTo>
                    <a:cubicBezTo>
                      <a:pt x="3914226" y="0"/>
                      <a:pt x="3984573" y="2540"/>
                      <a:pt x="4051012" y="2540"/>
                    </a:cubicBezTo>
                    <a:cubicBezTo>
                      <a:pt x="4234697" y="3810"/>
                      <a:pt x="4422289" y="5080"/>
                      <a:pt x="4605974" y="7620"/>
                    </a:cubicBezTo>
                    <a:cubicBezTo>
                      <a:pt x="4703679" y="8890"/>
                      <a:pt x="4801383" y="12700"/>
                      <a:pt x="4899088" y="16510"/>
                    </a:cubicBezTo>
                    <a:cubicBezTo>
                      <a:pt x="4922537" y="16510"/>
                      <a:pt x="4945987" y="16510"/>
                      <a:pt x="4965527" y="16510"/>
                    </a:cubicBezTo>
                    <a:cubicBezTo>
                      <a:pt x="4987747" y="17780"/>
                      <a:pt x="4996637" y="20320"/>
                      <a:pt x="5006797" y="21590"/>
                    </a:cubicBezTo>
                    <a:close/>
                    <a:moveTo>
                      <a:pt x="5016957" y="748478"/>
                    </a:moveTo>
                    <a:cubicBezTo>
                      <a:pt x="5018227" y="731968"/>
                      <a:pt x="5019497" y="719268"/>
                      <a:pt x="5019497" y="706568"/>
                    </a:cubicBezTo>
                    <a:cubicBezTo>
                      <a:pt x="5018227" y="675932"/>
                      <a:pt x="5016957" y="648792"/>
                      <a:pt x="5016957" y="619604"/>
                    </a:cubicBezTo>
                    <a:cubicBezTo>
                      <a:pt x="5016957" y="606290"/>
                      <a:pt x="5019497" y="592976"/>
                      <a:pt x="5018227" y="579662"/>
                    </a:cubicBezTo>
                    <a:cubicBezTo>
                      <a:pt x="5018227" y="567373"/>
                      <a:pt x="5016957" y="554571"/>
                      <a:pt x="5015687" y="542281"/>
                    </a:cubicBezTo>
                    <a:cubicBezTo>
                      <a:pt x="5010607" y="523334"/>
                      <a:pt x="4999177" y="131088"/>
                      <a:pt x="4999177" y="112141"/>
                    </a:cubicBezTo>
                    <a:cubicBezTo>
                      <a:pt x="4996637" y="96267"/>
                      <a:pt x="4994097" y="79880"/>
                      <a:pt x="4991557" y="63500"/>
                    </a:cubicBezTo>
                    <a:cubicBezTo>
                      <a:pt x="4990287" y="44450"/>
                      <a:pt x="4989017" y="43180"/>
                      <a:pt x="4953803" y="41910"/>
                    </a:cubicBezTo>
                    <a:cubicBezTo>
                      <a:pt x="4942078" y="41910"/>
                      <a:pt x="4934262" y="41910"/>
                      <a:pt x="4922537" y="40640"/>
                    </a:cubicBezTo>
                    <a:cubicBezTo>
                      <a:pt x="4824833" y="36830"/>
                      <a:pt x="4723220" y="31750"/>
                      <a:pt x="4625515" y="30480"/>
                    </a:cubicBezTo>
                    <a:cubicBezTo>
                      <a:pt x="4387116" y="26670"/>
                      <a:pt x="4144808" y="25400"/>
                      <a:pt x="3906409" y="22860"/>
                    </a:cubicBezTo>
                    <a:cubicBezTo>
                      <a:pt x="3871236" y="22860"/>
                      <a:pt x="3832154" y="22860"/>
                      <a:pt x="3796980" y="22860"/>
                    </a:cubicBezTo>
                    <a:cubicBezTo>
                      <a:pt x="3738357" y="22860"/>
                      <a:pt x="3679734" y="22860"/>
                      <a:pt x="3625020" y="22860"/>
                    </a:cubicBezTo>
                    <a:cubicBezTo>
                      <a:pt x="3499958" y="22860"/>
                      <a:pt x="3374896" y="22860"/>
                      <a:pt x="3253742" y="24130"/>
                    </a:cubicBezTo>
                    <a:cubicBezTo>
                      <a:pt x="3148221" y="25400"/>
                      <a:pt x="1369996" y="29210"/>
                      <a:pt x="1264476" y="29210"/>
                    </a:cubicBezTo>
                    <a:cubicBezTo>
                      <a:pt x="1092515" y="29210"/>
                      <a:pt x="920555" y="26670"/>
                      <a:pt x="748595" y="33020"/>
                    </a:cubicBezTo>
                    <a:cubicBezTo>
                      <a:pt x="658707" y="36830"/>
                      <a:pt x="572727" y="36830"/>
                      <a:pt x="486747" y="38100"/>
                    </a:cubicBezTo>
                    <a:cubicBezTo>
                      <a:pt x="338235" y="41910"/>
                      <a:pt x="189724" y="45720"/>
                      <a:pt x="49530" y="50800"/>
                    </a:cubicBezTo>
                    <a:cubicBezTo>
                      <a:pt x="36830" y="50800"/>
                      <a:pt x="34290" y="53340"/>
                      <a:pt x="33020" y="66054"/>
                    </a:cubicBezTo>
                    <a:cubicBezTo>
                      <a:pt x="31750" y="75272"/>
                      <a:pt x="31750" y="84489"/>
                      <a:pt x="30480" y="93706"/>
                    </a:cubicBezTo>
                    <a:cubicBezTo>
                      <a:pt x="29210" y="109068"/>
                      <a:pt x="26670" y="123919"/>
                      <a:pt x="25400" y="139281"/>
                    </a:cubicBezTo>
                    <a:cubicBezTo>
                      <a:pt x="20320" y="155667"/>
                      <a:pt x="26670" y="556107"/>
                      <a:pt x="29210" y="572493"/>
                    </a:cubicBezTo>
                    <a:cubicBezTo>
                      <a:pt x="29210" y="589904"/>
                      <a:pt x="29210" y="607826"/>
                      <a:pt x="30480" y="625237"/>
                    </a:cubicBezTo>
                    <a:cubicBezTo>
                      <a:pt x="30480" y="638039"/>
                      <a:pt x="33020" y="650840"/>
                      <a:pt x="33020" y="663642"/>
                    </a:cubicBezTo>
                    <a:cubicBezTo>
                      <a:pt x="33020" y="677468"/>
                      <a:pt x="33020" y="691294"/>
                      <a:pt x="31750" y="706568"/>
                    </a:cubicBezTo>
                    <a:cubicBezTo>
                      <a:pt x="31750" y="710378"/>
                      <a:pt x="31750" y="712918"/>
                      <a:pt x="31750" y="716728"/>
                    </a:cubicBezTo>
                    <a:cubicBezTo>
                      <a:pt x="31750" y="726888"/>
                      <a:pt x="35560" y="730698"/>
                      <a:pt x="44450" y="730698"/>
                    </a:cubicBezTo>
                    <a:cubicBezTo>
                      <a:pt x="76387" y="730698"/>
                      <a:pt x="131102" y="731968"/>
                      <a:pt x="181908" y="731968"/>
                    </a:cubicBezTo>
                    <a:cubicBezTo>
                      <a:pt x="256164" y="731968"/>
                      <a:pt x="334327" y="729428"/>
                      <a:pt x="408583" y="731968"/>
                    </a:cubicBezTo>
                    <a:cubicBezTo>
                      <a:pt x="529737" y="735778"/>
                      <a:pt x="650890" y="738318"/>
                      <a:pt x="772044" y="737048"/>
                    </a:cubicBezTo>
                    <a:cubicBezTo>
                      <a:pt x="850208" y="735778"/>
                      <a:pt x="924463" y="738318"/>
                      <a:pt x="1002627" y="738318"/>
                    </a:cubicBezTo>
                    <a:cubicBezTo>
                      <a:pt x="1115964" y="738318"/>
                      <a:pt x="1229302" y="737048"/>
                      <a:pt x="1342639" y="738318"/>
                    </a:cubicBezTo>
                    <a:cubicBezTo>
                      <a:pt x="1510691" y="739588"/>
                      <a:pt x="3355355" y="729428"/>
                      <a:pt x="3527315" y="731968"/>
                    </a:cubicBezTo>
                    <a:cubicBezTo>
                      <a:pt x="3601571" y="733238"/>
                      <a:pt x="3675826" y="734508"/>
                      <a:pt x="3746173" y="734508"/>
                    </a:cubicBezTo>
                    <a:cubicBezTo>
                      <a:pt x="3875143" y="737048"/>
                      <a:pt x="4000206" y="733238"/>
                      <a:pt x="4129176" y="737048"/>
                    </a:cubicBezTo>
                    <a:cubicBezTo>
                      <a:pt x="4234697" y="739588"/>
                      <a:pt x="4340217" y="739588"/>
                      <a:pt x="4445739" y="742128"/>
                    </a:cubicBezTo>
                    <a:cubicBezTo>
                      <a:pt x="4602066" y="745938"/>
                      <a:pt x="4758393" y="748478"/>
                      <a:pt x="4914721" y="749748"/>
                    </a:cubicBezTo>
                    <a:cubicBezTo>
                      <a:pt x="4973344" y="749748"/>
                      <a:pt x="4996637" y="748478"/>
                      <a:pt x="5016957" y="748478"/>
                    </a:cubicBezTo>
                    <a:close/>
                  </a:path>
                </a:pathLst>
              </a:custGeom>
              <a:solidFill>
                <a:srgbClr val="373735"/>
              </a:solidFill>
            </p:spPr>
          </p:sp>
        </p:grpSp>
        <p:grpSp>
          <p:nvGrpSpPr>
            <p:cNvPr name="Group 7" id="7"/>
            <p:cNvGrpSpPr/>
            <p:nvPr/>
          </p:nvGrpSpPr>
          <p:grpSpPr>
            <a:xfrm rot="0">
              <a:off x="0" y="332260"/>
              <a:ext cx="20811021" cy="3256521"/>
              <a:chOff x="0" y="0"/>
              <a:chExt cx="5100740" cy="798167"/>
            </a:xfrm>
          </p:grpSpPr>
          <p:sp>
            <p:nvSpPr>
              <p:cNvPr name="Freeform 8" id="8"/>
              <p:cNvSpPr/>
              <p:nvPr/>
            </p:nvSpPr>
            <p:spPr>
              <a:xfrm flipH="false" flipV="false" rot="0">
                <a:off x="10160" y="16510"/>
                <a:ext cx="5077881" cy="770227"/>
              </a:xfrm>
              <a:custGeom>
                <a:avLst/>
                <a:gdLst/>
                <a:ahLst/>
                <a:cxnLst/>
                <a:rect r="r" b="b" t="t" l="l"/>
                <a:pathLst>
                  <a:path h="770227" w="5077881">
                    <a:moveTo>
                      <a:pt x="5077881" y="770227"/>
                    </a:moveTo>
                    <a:lnTo>
                      <a:pt x="0" y="762607"/>
                    </a:lnTo>
                    <a:lnTo>
                      <a:pt x="0" y="280362"/>
                    </a:lnTo>
                    <a:lnTo>
                      <a:pt x="17780" y="19050"/>
                    </a:lnTo>
                    <a:lnTo>
                      <a:pt x="2530134" y="0"/>
                    </a:lnTo>
                    <a:lnTo>
                      <a:pt x="5058831" y="5080"/>
                    </a:lnTo>
                    <a:close/>
                  </a:path>
                </a:pathLst>
              </a:custGeom>
              <a:solidFill>
                <a:srgbClr val="FFFFFF"/>
              </a:solidFill>
            </p:spPr>
          </p:sp>
          <p:sp>
            <p:nvSpPr>
              <p:cNvPr name="Freeform 9" id="9"/>
              <p:cNvSpPr/>
              <p:nvPr/>
            </p:nvSpPr>
            <p:spPr>
              <a:xfrm flipH="false" flipV="false" rot="0">
                <a:off x="-3810" y="0"/>
                <a:ext cx="5107090" cy="796897"/>
              </a:xfrm>
              <a:custGeom>
                <a:avLst/>
                <a:gdLst/>
                <a:ahLst/>
                <a:cxnLst/>
                <a:rect r="r" b="b" t="t" l="l"/>
                <a:pathLst>
                  <a:path h="796897" w="5107090">
                    <a:moveTo>
                      <a:pt x="5072801" y="21590"/>
                    </a:moveTo>
                    <a:cubicBezTo>
                      <a:pt x="5074071" y="34290"/>
                      <a:pt x="5074071" y="44450"/>
                      <a:pt x="5075340" y="54610"/>
                    </a:cubicBezTo>
                    <a:cubicBezTo>
                      <a:pt x="5077881" y="74722"/>
                      <a:pt x="5079151" y="89746"/>
                      <a:pt x="5081690" y="104234"/>
                    </a:cubicBezTo>
                    <a:cubicBezTo>
                      <a:pt x="5081690" y="125162"/>
                      <a:pt x="5094390" y="537803"/>
                      <a:pt x="5100740" y="558730"/>
                    </a:cubicBezTo>
                    <a:cubicBezTo>
                      <a:pt x="5107090" y="590389"/>
                      <a:pt x="5103281" y="622584"/>
                      <a:pt x="5103281" y="654244"/>
                    </a:cubicBezTo>
                    <a:cubicBezTo>
                      <a:pt x="5103281" y="682146"/>
                      <a:pt x="5104551" y="707903"/>
                      <a:pt x="5105821" y="735937"/>
                    </a:cubicBezTo>
                    <a:cubicBezTo>
                      <a:pt x="5105821" y="757527"/>
                      <a:pt x="5105821" y="771497"/>
                      <a:pt x="5105821" y="795627"/>
                    </a:cubicBezTo>
                    <a:cubicBezTo>
                      <a:pt x="5082960" y="795627"/>
                      <a:pt x="5062640" y="796897"/>
                      <a:pt x="5031317" y="795627"/>
                    </a:cubicBezTo>
                    <a:cubicBezTo>
                      <a:pt x="4773882" y="790547"/>
                      <a:pt x="4512487" y="796897"/>
                      <a:pt x="4255052" y="791817"/>
                    </a:cubicBezTo>
                    <a:cubicBezTo>
                      <a:pt x="4100592" y="788007"/>
                      <a:pt x="3950092" y="790547"/>
                      <a:pt x="3795631" y="788007"/>
                    </a:cubicBezTo>
                    <a:cubicBezTo>
                      <a:pt x="3724341" y="786737"/>
                      <a:pt x="3653052" y="785467"/>
                      <a:pt x="3581763" y="784197"/>
                    </a:cubicBezTo>
                    <a:cubicBezTo>
                      <a:pt x="3538197" y="784197"/>
                      <a:pt x="3498591" y="785467"/>
                      <a:pt x="3455025" y="785467"/>
                    </a:cubicBezTo>
                    <a:cubicBezTo>
                      <a:pt x="3344131" y="784197"/>
                      <a:pt x="3039169" y="785467"/>
                      <a:pt x="2928275" y="784197"/>
                    </a:cubicBezTo>
                    <a:cubicBezTo>
                      <a:pt x="2849064" y="782927"/>
                      <a:pt x="1264852" y="791817"/>
                      <a:pt x="1185642" y="790547"/>
                    </a:cubicBezTo>
                    <a:cubicBezTo>
                      <a:pt x="1165839" y="790547"/>
                      <a:pt x="1142076" y="791817"/>
                      <a:pt x="1122273" y="791817"/>
                    </a:cubicBezTo>
                    <a:cubicBezTo>
                      <a:pt x="1074747" y="791817"/>
                      <a:pt x="1031181" y="793087"/>
                      <a:pt x="983655" y="793087"/>
                    </a:cubicBezTo>
                    <a:cubicBezTo>
                      <a:pt x="864839" y="793087"/>
                      <a:pt x="749983" y="791817"/>
                      <a:pt x="631167" y="790547"/>
                    </a:cubicBezTo>
                    <a:cubicBezTo>
                      <a:pt x="559878" y="789277"/>
                      <a:pt x="488588" y="788007"/>
                      <a:pt x="421259" y="786737"/>
                    </a:cubicBezTo>
                    <a:cubicBezTo>
                      <a:pt x="294522" y="785467"/>
                      <a:pt x="167785"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772" y="30480"/>
                      <a:pt x="132141" y="29210"/>
                    </a:cubicBezTo>
                    <a:cubicBezTo>
                      <a:pt x="239075" y="25400"/>
                      <a:pt x="346009" y="22860"/>
                      <a:pt x="456904" y="20320"/>
                    </a:cubicBezTo>
                    <a:cubicBezTo>
                      <a:pt x="532154" y="17780"/>
                      <a:pt x="607404" y="16510"/>
                      <a:pt x="678694" y="13970"/>
                    </a:cubicBezTo>
                    <a:cubicBezTo>
                      <a:pt x="749983" y="11430"/>
                      <a:pt x="825233" y="8890"/>
                      <a:pt x="896523" y="8890"/>
                    </a:cubicBezTo>
                    <a:cubicBezTo>
                      <a:pt x="975734" y="7620"/>
                      <a:pt x="1054944" y="10160"/>
                      <a:pt x="1134155" y="8890"/>
                    </a:cubicBezTo>
                    <a:cubicBezTo>
                      <a:pt x="1233168" y="8890"/>
                      <a:pt x="3027288" y="6350"/>
                      <a:pt x="3126301" y="5080"/>
                    </a:cubicBezTo>
                    <a:cubicBezTo>
                      <a:pt x="3221354" y="3810"/>
                      <a:pt x="3316407" y="2540"/>
                      <a:pt x="3415420" y="2540"/>
                    </a:cubicBezTo>
                    <a:cubicBezTo>
                      <a:pt x="3577802" y="1270"/>
                      <a:pt x="3736223" y="0"/>
                      <a:pt x="3898605" y="0"/>
                    </a:cubicBezTo>
                    <a:cubicBezTo>
                      <a:pt x="3965934" y="0"/>
                      <a:pt x="4037223" y="2540"/>
                      <a:pt x="4104552" y="2540"/>
                    </a:cubicBezTo>
                    <a:cubicBezTo>
                      <a:pt x="4290697" y="3810"/>
                      <a:pt x="4480803" y="5080"/>
                      <a:pt x="4666948" y="7620"/>
                    </a:cubicBezTo>
                    <a:cubicBezTo>
                      <a:pt x="4765961" y="8890"/>
                      <a:pt x="4864974" y="12700"/>
                      <a:pt x="4963987" y="16510"/>
                    </a:cubicBezTo>
                    <a:cubicBezTo>
                      <a:pt x="4987751" y="16510"/>
                      <a:pt x="5011514" y="16510"/>
                      <a:pt x="5031317" y="16510"/>
                    </a:cubicBezTo>
                    <a:cubicBezTo>
                      <a:pt x="5053751" y="17780"/>
                      <a:pt x="5062640" y="20320"/>
                      <a:pt x="5072801" y="21590"/>
                    </a:cubicBezTo>
                    <a:close/>
                    <a:moveTo>
                      <a:pt x="5082960" y="779117"/>
                    </a:moveTo>
                    <a:cubicBezTo>
                      <a:pt x="5084231" y="762607"/>
                      <a:pt x="5085501" y="749907"/>
                      <a:pt x="5085501" y="737207"/>
                    </a:cubicBezTo>
                    <a:cubicBezTo>
                      <a:pt x="5084231" y="705220"/>
                      <a:pt x="5082960" y="676781"/>
                      <a:pt x="5082960" y="646195"/>
                    </a:cubicBezTo>
                    <a:cubicBezTo>
                      <a:pt x="5082960" y="632243"/>
                      <a:pt x="5085501" y="618292"/>
                      <a:pt x="5084231" y="604340"/>
                    </a:cubicBezTo>
                    <a:cubicBezTo>
                      <a:pt x="5084231" y="591462"/>
                      <a:pt x="5082960" y="578047"/>
                      <a:pt x="5081690" y="565169"/>
                    </a:cubicBezTo>
                    <a:cubicBezTo>
                      <a:pt x="5076610" y="545315"/>
                      <a:pt x="5065181" y="134284"/>
                      <a:pt x="5065181" y="114430"/>
                    </a:cubicBezTo>
                    <a:cubicBezTo>
                      <a:pt x="5062640" y="97795"/>
                      <a:pt x="5060101" y="80624"/>
                      <a:pt x="5057560" y="63500"/>
                    </a:cubicBezTo>
                    <a:cubicBezTo>
                      <a:pt x="5056290" y="44450"/>
                      <a:pt x="5055021" y="43180"/>
                      <a:pt x="5019435" y="41910"/>
                    </a:cubicBezTo>
                    <a:cubicBezTo>
                      <a:pt x="5007553" y="41910"/>
                      <a:pt x="4999632" y="41910"/>
                      <a:pt x="4987751" y="40640"/>
                    </a:cubicBezTo>
                    <a:cubicBezTo>
                      <a:pt x="4888738" y="36830"/>
                      <a:pt x="4785763" y="31750"/>
                      <a:pt x="4686751" y="30480"/>
                    </a:cubicBezTo>
                    <a:cubicBezTo>
                      <a:pt x="4445158" y="26670"/>
                      <a:pt x="4199605" y="25400"/>
                      <a:pt x="3958013" y="22860"/>
                    </a:cubicBezTo>
                    <a:cubicBezTo>
                      <a:pt x="3922368" y="22860"/>
                      <a:pt x="3882763" y="22860"/>
                      <a:pt x="3847118" y="22860"/>
                    </a:cubicBezTo>
                    <a:cubicBezTo>
                      <a:pt x="3787710" y="22860"/>
                      <a:pt x="3728302" y="22860"/>
                      <a:pt x="3672855" y="22860"/>
                    </a:cubicBezTo>
                    <a:cubicBezTo>
                      <a:pt x="3546118" y="22860"/>
                      <a:pt x="3419381" y="22860"/>
                      <a:pt x="3296604" y="24130"/>
                    </a:cubicBezTo>
                    <a:cubicBezTo>
                      <a:pt x="3189670" y="25400"/>
                      <a:pt x="1387629" y="29210"/>
                      <a:pt x="1280694" y="29210"/>
                    </a:cubicBezTo>
                    <a:cubicBezTo>
                      <a:pt x="1106431" y="29210"/>
                      <a:pt x="932168" y="26670"/>
                      <a:pt x="757904" y="33020"/>
                    </a:cubicBezTo>
                    <a:cubicBezTo>
                      <a:pt x="666812" y="36830"/>
                      <a:pt x="579681" y="36830"/>
                      <a:pt x="492549" y="38100"/>
                    </a:cubicBezTo>
                    <a:cubicBezTo>
                      <a:pt x="342049" y="41910"/>
                      <a:pt x="191549"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693" y="761337"/>
                      <a:pt x="132141" y="762607"/>
                      <a:pt x="183627" y="762607"/>
                    </a:cubicBezTo>
                    <a:cubicBezTo>
                      <a:pt x="258878" y="762607"/>
                      <a:pt x="338088" y="760067"/>
                      <a:pt x="413338" y="762607"/>
                    </a:cubicBezTo>
                    <a:cubicBezTo>
                      <a:pt x="536115" y="766417"/>
                      <a:pt x="658891" y="768957"/>
                      <a:pt x="781668" y="767687"/>
                    </a:cubicBezTo>
                    <a:cubicBezTo>
                      <a:pt x="860878" y="766417"/>
                      <a:pt x="936128" y="768957"/>
                      <a:pt x="1015339" y="768957"/>
                    </a:cubicBezTo>
                    <a:cubicBezTo>
                      <a:pt x="1130194" y="768957"/>
                      <a:pt x="1245050" y="767687"/>
                      <a:pt x="1359905" y="768957"/>
                    </a:cubicBezTo>
                    <a:cubicBezTo>
                      <a:pt x="1530208" y="770227"/>
                      <a:pt x="3399578" y="760067"/>
                      <a:pt x="3573841" y="762607"/>
                    </a:cubicBezTo>
                    <a:cubicBezTo>
                      <a:pt x="3649092" y="763877"/>
                      <a:pt x="3724341" y="765147"/>
                      <a:pt x="3795631" y="765147"/>
                    </a:cubicBezTo>
                    <a:cubicBezTo>
                      <a:pt x="3926329" y="767687"/>
                      <a:pt x="4053066" y="763877"/>
                      <a:pt x="4183763" y="767687"/>
                    </a:cubicBezTo>
                    <a:cubicBezTo>
                      <a:pt x="4290697" y="770227"/>
                      <a:pt x="4397632" y="770227"/>
                      <a:pt x="4504566" y="772767"/>
                    </a:cubicBezTo>
                    <a:cubicBezTo>
                      <a:pt x="4662987" y="776577"/>
                      <a:pt x="4821409" y="779117"/>
                      <a:pt x="4979830" y="780387"/>
                    </a:cubicBezTo>
                    <a:cubicBezTo>
                      <a:pt x="5039238" y="780387"/>
                      <a:pt x="5062640" y="779117"/>
                      <a:pt x="5082960" y="779117"/>
                    </a:cubicBezTo>
                    <a:close/>
                  </a:path>
                </a:pathLst>
              </a:custGeom>
              <a:solidFill>
                <a:srgbClr val="373735"/>
              </a:solidFill>
            </p:spPr>
          </p:sp>
        </p:grpSp>
        <p:grpSp>
          <p:nvGrpSpPr>
            <p:cNvPr name="Group 10" id="10"/>
            <p:cNvGrpSpPr/>
            <p:nvPr/>
          </p:nvGrpSpPr>
          <p:grpSpPr>
            <a:xfrm rot="-40404">
              <a:off x="825640" y="117502"/>
              <a:ext cx="20016231" cy="3512539"/>
              <a:chOff x="0" y="0"/>
              <a:chExt cx="4905939" cy="860916"/>
            </a:xfrm>
          </p:grpSpPr>
          <p:sp>
            <p:nvSpPr>
              <p:cNvPr name="Freeform 11" id="11"/>
              <p:cNvSpPr/>
              <p:nvPr/>
            </p:nvSpPr>
            <p:spPr>
              <a:xfrm flipH="false" flipV="false" rot="0">
                <a:off x="10160" y="16510"/>
                <a:ext cx="4883079" cy="832977"/>
              </a:xfrm>
              <a:custGeom>
                <a:avLst/>
                <a:gdLst/>
                <a:ahLst/>
                <a:cxnLst/>
                <a:rect r="r" b="b" t="t" l="l"/>
                <a:pathLst>
                  <a:path h="832977" w="4883079">
                    <a:moveTo>
                      <a:pt x="4883079" y="832977"/>
                    </a:moveTo>
                    <a:lnTo>
                      <a:pt x="0" y="825356"/>
                    </a:lnTo>
                    <a:lnTo>
                      <a:pt x="0" y="302125"/>
                    </a:lnTo>
                    <a:lnTo>
                      <a:pt x="17780" y="19050"/>
                    </a:lnTo>
                    <a:lnTo>
                      <a:pt x="2432983" y="0"/>
                    </a:lnTo>
                    <a:lnTo>
                      <a:pt x="4864029" y="5080"/>
                    </a:lnTo>
                    <a:close/>
                  </a:path>
                </a:pathLst>
              </a:custGeom>
              <a:solidFill>
                <a:srgbClr val="FFFFFF"/>
              </a:solidFill>
            </p:spPr>
          </p:sp>
          <p:sp>
            <p:nvSpPr>
              <p:cNvPr name="Freeform 12" id="12"/>
              <p:cNvSpPr/>
              <p:nvPr/>
            </p:nvSpPr>
            <p:spPr>
              <a:xfrm flipH="false" flipV="false" rot="0">
                <a:off x="-3810" y="0"/>
                <a:ext cx="4912289" cy="859646"/>
              </a:xfrm>
              <a:custGeom>
                <a:avLst/>
                <a:gdLst/>
                <a:ahLst/>
                <a:cxnLst/>
                <a:rect r="r" b="b" t="t" l="l"/>
                <a:pathLst>
                  <a:path h="859646" w="4912289">
                    <a:moveTo>
                      <a:pt x="4877999" y="21590"/>
                    </a:moveTo>
                    <a:cubicBezTo>
                      <a:pt x="4879269" y="34290"/>
                      <a:pt x="4879269" y="44450"/>
                      <a:pt x="4880539" y="54610"/>
                    </a:cubicBezTo>
                    <a:cubicBezTo>
                      <a:pt x="4883079" y="75693"/>
                      <a:pt x="4884349" y="92123"/>
                      <a:pt x="4886889" y="107968"/>
                    </a:cubicBezTo>
                    <a:cubicBezTo>
                      <a:pt x="4886889" y="130853"/>
                      <a:pt x="4899589" y="582116"/>
                      <a:pt x="4905939" y="605002"/>
                    </a:cubicBezTo>
                    <a:cubicBezTo>
                      <a:pt x="4912289" y="639624"/>
                      <a:pt x="4908479" y="674833"/>
                      <a:pt x="4908479" y="709455"/>
                    </a:cubicBezTo>
                    <a:cubicBezTo>
                      <a:pt x="4908479" y="739970"/>
                      <a:pt x="4909749" y="768137"/>
                      <a:pt x="4911019" y="798686"/>
                    </a:cubicBezTo>
                    <a:cubicBezTo>
                      <a:pt x="4911019" y="820276"/>
                      <a:pt x="4911019" y="834246"/>
                      <a:pt x="4911019" y="858376"/>
                    </a:cubicBezTo>
                    <a:cubicBezTo>
                      <a:pt x="4888159" y="858376"/>
                      <a:pt x="4867839" y="859646"/>
                      <a:pt x="4837147" y="858376"/>
                    </a:cubicBezTo>
                    <a:cubicBezTo>
                      <a:pt x="4589754" y="853296"/>
                      <a:pt x="4338555" y="859646"/>
                      <a:pt x="4091163" y="854566"/>
                    </a:cubicBezTo>
                    <a:cubicBezTo>
                      <a:pt x="3942727" y="850756"/>
                      <a:pt x="3798098" y="853296"/>
                      <a:pt x="3649662" y="850756"/>
                    </a:cubicBezTo>
                    <a:cubicBezTo>
                      <a:pt x="3581153" y="849486"/>
                      <a:pt x="3512645" y="848216"/>
                      <a:pt x="3444136" y="846946"/>
                    </a:cubicBezTo>
                    <a:cubicBezTo>
                      <a:pt x="3402270" y="846946"/>
                      <a:pt x="3364209" y="848216"/>
                      <a:pt x="3322342" y="848216"/>
                    </a:cubicBezTo>
                    <a:cubicBezTo>
                      <a:pt x="3215773" y="846946"/>
                      <a:pt x="2922708" y="848216"/>
                      <a:pt x="2816139" y="846946"/>
                    </a:cubicBezTo>
                    <a:cubicBezTo>
                      <a:pt x="2740018" y="845676"/>
                      <a:pt x="1217602" y="854566"/>
                      <a:pt x="1141481" y="853296"/>
                    </a:cubicBezTo>
                    <a:cubicBezTo>
                      <a:pt x="1122451" y="853296"/>
                      <a:pt x="1099615" y="854566"/>
                      <a:pt x="1080584" y="854566"/>
                    </a:cubicBezTo>
                    <a:cubicBezTo>
                      <a:pt x="1034912" y="854566"/>
                      <a:pt x="993046" y="855836"/>
                      <a:pt x="947373" y="855836"/>
                    </a:cubicBezTo>
                    <a:cubicBezTo>
                      <a:pt x="833192" y="855836"/>
                      <a:pt x="722817" y="854566"/>
                      <a:pt x="608635" y="853296"/>
                    </a:cubicBezTo>
                    <a:cubicBezTo>
                      <a:pt x="540127" y="852026"/>
                      <a:pt x="471618" y="850756"/>
                      <a:pt x="406915" y="849486"/>
                    </a:cubicBezTo>
                    <a:cubicBezTo>
                      <a:pt x="285122" y="848216"/>
                      <a:pt x="163329"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178" y="30480"/>
                      <a:pt x="129074" y="29210"/>
                    </a:cubicBezTo>
                    <a:cubicBezTo>
                      <a:pt x="231837" y="25400"/>
                      <a:pt x="334601" y="22860"/>
                      <a:pt x="441170" y="20320"/>
                    </a:cubicBezTo>
                    <a:cubicBezTo>
                      <a:pt x="513484" y="17780"/>
                      <a:pt x="585799" y="16510"/>
                      <a:pt x="654308" y="13970"/>
                    </a:cubicBezTo>
                    <a:cubicBezTo>
                      <a:pt x="722817" y="11430"/>
                      <a:pt x="795131" y="8890"/>
                      <a:pt x="863640" y="8890"/>
                    </a:cubicBezTo>
                    <a:cubicBezTo>
                      <a:pt x="939761" y="7620"/>
                      <a:pt x="1015882" y="10160"/>
                      <a:pt x="1092003" y="8890"/>
                    </a:cubicBezTo>
                    <a:cubicBezTo>
                      <a:pt x="1187154" y="8890"/>
                      <a:pt x="2911290" y="6350"/>
                      <a:pt x="3006441" y="5080"/>
                    </a:cubicBezTo>
                    <a:cubicBezTo>
                      <a:pt x="3097786" y="3810"/>
                      <a:pt x="3189131" y="2540"/>
                      <a:pt x="3284282" y="2540"/>
                    </a:cubicBezTo>
                    <a:cubicBezTo>
                      <a:pt x="3440330" y="1270"/>
                      <a:pt x="3592572" y="0"/>
                      <a:pt x="3748619" y="0"/>
                    </a:cubicBezTo>
                    <a:cubicBezTo>
                      <a:pt x="3813322" y="0"/>
                      <a:pt x="3881831" y="2540"/>
                      <a:pt x="3946533" y="2540"/>
                    </a:cubicBezTo>
                    <a:cubicBezTo>
                      <a:pt x="4125417" y="3810"/>
                      <a:pt x="4308107" y="5080"/>
                      <a:pt x="4486991" y="7620"/>
                    </a:cubicBezTo>
                    <a:cubicBezTo>
                      <a:pt x="4582142" y="8890"/>
                      <a:pt x="4677293" y="12700"/>
                      <a:pt x="4772444" y="16510"/>
                    </a:cubicBezTo>
                    <a:cubicBezTo>
                      <a:pt x="4795280" y="16510"/>
                      <a:pt x="4818117" y="16510"/>
                      <a:pt x="4837147" y="16510"/>
                    </a:cubicBezTo>
                    <a:cubicBezTo>
                      <a:pt x="4858949" y="17780"/>
                      <a:pt x="4867839" y="20320"/>
                      <a:pt x="4877999" y="21590"/>
                    </a:cubicBezTo>
                    <a:close/>
                    <a:moveTo>
                      <a:pt x="4888159" y="841866"/>
                    </a:moveTo>
                    <a:cubicBezTo>
                      <a:pt x="4889429" y="825356"/>
                      <a:pt x="4890699" y="812656"/>
                      <a:pt x="4890699" y="799956"/>
                    </a:cubicBezTo>
                    <a:cubicBezTo>
                      <a:pt x="4889429" y="765203"/>
                      <a:pt x="4888159" y="734102"/>
                      <a:pt x="4888159" y="700653"/>
                    </a:cubicBezTo>
                    <a:cubicBezTo>
                      <a:pt x="4888159" y="685396"/>
                      <a:pt x="4890699" y="670139"/>
                      <a:pt x="4889429" y="654881"/>
                    </a:cubicBezTo>
                    <a:cubicBezTo>
                      <a:pt x="4889429" y="640798"/>
                      <a:pt x="4888159" y="626127"/>
                      <a:pt x="4886889" y="612044"/>
                    </a:cubicBezTo>
                    <a:cubicBezTo>
                      <a:pt x="4881809" y="590331"/>
                      <a:pt x="4870379" y="140829"/>
                      <a:pt x="4870379" y="119117"/>
                    </a:cubicBezTo>
                    <a:cubicBezTo>
                      <a:pt x="4867839" y="100926"/>
                      <a:pt x="4865299" y="82148"/>
                      <a:pt x="4862759" y="63500"/>
                    </a:cubicBezTo>
                    <a:cubicBezTo>
                      <a:pt x="4861489" y="44450"/>
                      <a:pt x="4860219" y="43180"/>
                      <a:pt x="4825729" y="41910"/>
                    </a:cubicBezTo>
                    <a:cubicBezTo>
                      <a:pt x="4814311" y="41910"/>
                      <a:pt x="4806699" y="41910"/>
                      <a:pt x="4795280" y="40640"/>
                    </a:cubicBezTo>
                    <a:cubicBezTo>
                      <a:pt x="4700130" y="36830"/>
                      <a:pt x="4601172" y="31750"/>
                      <a:pt x="4506021" y="30480"/>
                    </a:cubicBezTo>
                    <a:cubicBezTo>
                      <a:pt x="4273853" y="26670"/>
                      <a:pt x="4037878" y="25400"/>
                      <a:pt x="3805710" y="22860"/>
                    </a:cubicBezTo>
                    <a:cubicBezTo>
                      <a:pt x="3771456" y="22860"/>
                      <a:pt x="3733395" y="22860"/>
                      <a:pt x="3699141" y="22860"/>
                    </a:cubicBezTo>
                    <a:cubicBezTo>
                      <a:pt x="3642050" y="22860"/>
                      <a:pt x="3584960" y="22860"/>
                      <a:pt x="3531675" y="22860"/>
                    </a:cubicBezTo>
                    <a:cubicBezTo>
                      <a:pt x="3409882" y="22860"/>
                      <a:pt x="3288088" y="22860"/>
                      <a:pt x="3170101" y="24130"/>
                    </a:cubicBezTo>
                    <a:cubicBezTo>
                      <a:pt x="3067338" y="25400"/>
                      <a:pt x="1335589" y="29210"/>
                      <a:pt x="1232826" y="29210"/>
                    </a:cubicBezTo>
                    <a:cubicBezTo>
                      <a:pt x="1065360" y="29210"/>
                      <a:pt x="897895" y="26670"/>
                      <a:pt x="730429" y="33020"/>
                    </a:cubicBezTo>
                    <a:cubicBezTo>
                      <a:pt x="642890" y="36830"/>
                      <a:pt x="559157" y="36830"/>
                      <a:pt x="475424" y="38100"/>
                    </a:cubicBezTo>
                    <a:cubicBezTo>
                      <a:pt x="330794" y="41910"/>
                      <a:pt x="18616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790" y="824087"/>
                      <a:pt x="129074" y="825356"/>
                      <a:pt x="178553" y="825356"/>
                    </a:cubicBezTo>
                    <a:cubicBezTo>
                      <a:pt x="250868" y="825356"/>
                      <a:pt x="326988" y="822816"/>
                      <a:pt x="399303" y="825356"/>
                    </a:cubicBezTo>
                    <a:cubicBezTo>
                      <a:pt x="517291" y="829166"/>
                      <a:pt x="635278" y="831706"/>
                      <a:pt x="753265" y="830437"/>
                    </a:cubicBezTo>
                    <a:cubicBezTo>
                      <a:pt x="829386" y="829166"/>
                      <a:pt x="901701" y="831706"/>
                      <a:pt x="977821" y="831706"/>
                    </a:cubicBezTo>
                    <a:cubicBezTo>
                      <a:pt x="1088197" y="831706"/>
                      <a:pt x="1198572" y="830437"/>
                      <a:pt x="1308947" y="831706"/>
                    </a:cubicBezTo>
                    <a:cubicBezTo>
                      <a:pt x="1472607" y="832976"/>
                      <a:pt x="3269058" y="822816"/>
                      <a:pt x="3436524" y="825356"/>
                    </a:cubicBezTo>
                    <a:cubicBezTo>
                      <a:pt x="3508839" y="826626"/>
                      <a:pt x="3581153" y="827896"/>
                      <a:pt x="3649662" y="827896"/>
                    </a:cubicBezTo>
                    <a:cubicBezTo>
                      <a:pt x="3775262" y="830437"/>
                      <a:pt x="3897055" y="826626"/>
                      <a:pt x="4022654" y="830437"/>
                    </a:cubicBezTo>
                    <a:cubicBezTo>
                      <a:pt x="4125417" y="832976"/>
                      <a:pt x="4228180" y="832976"/>
                      <a:pt x="4330944" y="835516"/>
                    </a:cubicBezTo>
                    <a:cubicBezTo>
                      <a:pt x="4483185" y="839326"/>
                      <a:pt x="4635427" y="841866"/>
                      <a:pt x="4787668" y="843137"/>
                    </a:cubicBezTo>
                    <a:cubicBezTo>
                      <a:pt x="4844759" y="843137"/>
                      <a:pt x="4867839" y="841866"/>
                      <a:pt x="4888159" y="841866"/>
                    </a:cubicBezTo>
                    <a:close/>
                  </a:path>
                </a:pathLst>
              </a:custGeom>
              <a:solidFill>
                <a:srgbClr val="373735"/>
              </a:solidFill>
            </p:spPr>
          </p:sp>
        </p:grpSp>
        <p:grpSp>
          <p:nvGrpSpPr>
            <p:cNvPr name="Group 13" id="13"/>
            <p:cNvGrpSpPr/>
            <p:nvPr/>
          </p:nvGrpSpPr>
          <p:grpSpPr>
            <a:xfrm rot="0">
              <a:off x="176188" y="259848"/>
              <a:ext cx="20085616" cy="3497765"/>
              <a:chOff x="0" y="0"/>
              <a:chExt cx="4922945" cy="857295"/>
            </a:xfrm>
          </p:grpSpPr>
          <p:sp>
            <p:nvSpPr>
              <p:cNvPr name="Freeform 14" id="14"/>
              <p:cNvSpPr/>
              <p:nvPr/>
            </p:nvSpPr>
            <p:spPr>
              <a:xfrm flipH="false" flipV="false" rot="0">
                <a:off x="10160" y="16510"/>
                <a:ext cx="4900085" cy="829355"/>
              </a:xfrm>
              <a:custGeom>
                <a:avLst/>
                <a:gdLst/>
                <a:ahLst/>
                <a:cxnLst/>
                <a:rect r="r" b="b" t="t" l="l"/>
                <a:pathLst>
                  <a:path h="829355" w="4900085">
                    <a:moveTo>
                      <a:pt x="4900085" y="829355"/>
                    </a:moveTo>
                    <a:lnTo>
                      <a:pt x="0" y="821735"/>
                    </a:lnTo>
                    <a:lnTo>
                      <a:pt x="0" y="300869"/>
                    </a:lnTo>
                    <a:lnTo>
                      <a:pt x="17780" y="19050"/>
                    </a:lnTo>
                    <a:lnTo>
                      <a:pt x="2441465" y="0"/>
                    </a:lnTo>
                    <a:lnTo>
                      <a:pt x="4881035" y="5080"/>
                    </a:lnTo>
                    <a:close/>
                  </a:path>
                </a:pathLst>
              </a:custGeom>
              <a:solidFill>
                <a:srgbClr val="FFFFFF"/>
              </a:solidFill>
            </p:spPr>
          </p:sp>
          <p:sp>
            <p:nvSpPr>
              <p:cNvPr name="Freeform 15" id="15"/>
              <p:cNvSpPr/>
              <p:nvPr/>
            </p:nvSpPr>
            <p:spPr>
              <a:xfrm flipH="false" flipV="false" rot="0">
                <a:off x="-3810" y="0"/>
                <a:ext cx="4929295" cy="856025"/>
              </a:xfrm>
              <a:custGeom>
                <a:avLst/>
                <a:gdLst/>
                <a:ahLst/>
                <a:cxnLst/>
                <a:rect r="r" b="b" t="t" l="l"/>
                <a:pathLst>
                  <a:path h="856025" w="4929295">
                    <a:moveTo>
                      <a:pt x="4895005" y="21590"/>
                    </a:moveTo>
                    <a:cubicBezTo>
                      <a:pt x="4896275" y="34290"/>
                      <a:pt x="4896275" y="44450"/>
                      <a:pt x="4897545" y="54610"/>
                    </a:cubicBezTo>
                    <a:cubicBezTo>
                      <a:pt x="4900085" y="75637"/>
                      <a:pt x="4901355" y="91986"/>
                      <a:pt x="4903895" y="107752"/>
                    </a:cubicBezTo>
                    <a:cubicBezTo>
                      <a:pt x="4903895" y="130525"/>
                      <a:pt x="4916595" y="579559"/>
                      <a:pt x="4922945" y="602332"/>
                    </a:cubicBezTo>
                    <a:cubicBezTo>
                      <a:pt x="4929295" y="636783"/>
                      <a:pt x="4925485" y="671818"/>
                      <a:pt x="4925485" y="706269"/>
                    </a:cubicBezTo>
                    <a:cubicBezTo>
                      <a:pt x="4925485" y="736633"/>
                      <a:pt x="4926755" y="764661"/>
                      <a:pt x="4928025" y="795065"/>
                    </a:cubicBezTo>
                    <a:cubicBezTo>
                      <a:pt x="4928025" y="816655"/>
                      <a:pt x="4928025" y="830625"/>
                      <a:pt x="4928025" y="854755"/>
                    </a:cubicBezTo>
                    <a:cubicBezTo>
                      <a:pt x="4905165" y="854755"/>
                      <a:pt x="4884845" y="856025"/>
                      <a:pt x="4854098" y="854755"/>
                    </a:cubicBezTo>
                    <a:cubicBezTo>
                      <a:pt x="4605829" y="849675"/>
                      <a:pt x="4353740" y="856025"/>
                      <a:pt x="4105470" y="850945"/>
                    </a:cubicBezTo>
                    <a:cubicBezTo>
                      <a:pt x="3956509" y="847135"/>
                      <a:pt x="3811367" y="849675"/>
                      <a:pt x="3662405" y="847135"/>
                    </a:cubicBezTo>
                    <a:cubicBezTo>
                      <a:pt x="3593654" y="845865"/>
                      <a:pt x="3524902" y="844595"/>
                      <a:pt x="3456151" y="843325"/>
                    </a:cubicBezTo>
                    <a:cubicBezTo>
                      <a:pt x="3414136" y="843325"/>
                      <a:pt x="3375941" y="844595"/>
                      <a:pt x="3333926" y="844595"/>
                    </a:cubicBezTo>
                    <a:cubicBezTo>
                      <a:pt x="3226979" y="843325"/>
                      <a:pt x="2932875" y="844595"/>
                      <a:pt x="2825929" y="843325"/>
                    </a:cubicBezTo>
                    <a:cubicBezTo>
                      <a:pt x="2749538" y="842055"/>
                      <a:pt x="1221727" y="850945"/>
                      <a:pt x="1145336" y="849675"/>
                    </a:cubicBezTo>
                    <a:cubicBezTo>
                      <a:pt x="1126239" y="849675"/>
                      <a:pt x="1103322" y="850945"/>
                      <a:pt x="1084224" y="850945"/>
                    </a:cubicBezTo>
                    <a:cubicBezTo>
                      <a:pt x="1038390" y="850945"/>
                      <a:pt x="996375" y="852215"/>
                      <a:pt x="950540" y="852215"/>
                    </a:cubicBezTo>
                    <a:cubicBezTo>
                      <a:pt x="835955" y="852215"/>
                      <a:pt x="725188" y="850945"/>
                      <a:pt x="610603" y="849675"/>
                    </a:cubicBezTo>
                    <a:cubicBezTo>
                      <a:pt x="541851" y="848405"/>
                      <a:pt x="473100" y="847135"/>
                      <a:pt x="408168" y="845865"/>
                    </a:cubicBezTo>
                    <a:cubicBezTo>
                      <a:pt x="285943" y="844595"/>
                      <a:pt x="163718" y="843325"/>
                      <a:pt x="48260" y="843325"/>
                    </a:cubicBezTo>
                    <a:cubicBezTo>
                      <a:pt x="38100" y="843325"/>
                      <a:pt x="29210" y="843325"/>
                      <a:pt x="19050" y="842055"/>
                    </a:cubicBezTo>
                    <a:cubicBezTo>
                      <a:pt x="10160" y="840785"/>
                      <a:pt x="5080" y="834435"/>
                      <a:pt x="7620" y="825545"/>
                    </a:cubicBezTo>
                    <a:cubicBezTo>
                      <a:pt x="16510" y="793857"/>
                      <a:pt x="12700" y="779259"/>
                      <a:pt x="11430" y="764077"/>
                    </a:cubicBezTo>
                    <a:cubicBezTo>
                      <a:pt x="10160" y="733129"/>
                      <a:pt x="6350" y="702766"/>
                      <a:pt x="7620" y="671818"/>
                    </a:cubicBezTo>
                    <a:cubicBezTo>
                      <a:pt x="5080" y="633279"/>
                      <a:pt x="0" y="156217"/>
                      <a:pt x="7620" y="117095"/>
                    </a:cubicBezTo>
                    <a:cubicBezTo>
                      <a:pt x="8890" y="109504"/>
                      <a:pt x="7620" y="101329"/>
                      <a:pt x="8890" y="93738"/>
                    </a:cubicBezTo>
                    <a:cubicBezTo>
                      <a:pt x="10160" y="81476"/>
                      <a:pt x="12700" y="68046"/>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38245"/>
                    </a:moveTo>
                    <a:cubicBezTo>
                      <a:pt x="4906435" y="821735"/>
                      <a:pt x="4907705" y="809035"/>
                      <a:pt x="4907705" y="796335"/>
                    </a:cubicBezTo>
                    <a:cubicBezTo>
                      <a:pt x="4906435" y="761741"/>
                      <a:pt x="4905165" y="730794"/>
                      <a:pt x="4905165" y="697510"/>
                    </a:cubicBezTo>
                    <a:cubicBezTo>
                      <a:pt x="4905165" y="682329"/>
                      <a:pt x="4907705" y="667147"/>
                      <a:pt x="4906435" y="651965"/>
                    </a:cubicBezTo>
                    <a:cubicBezTo>
                      <a:pt x="4906435" y="637951"/>
                      <a:pt x="4905165" y="623353"/>
                      <a:pt x="4903895" y="609339"/>
                    </a:cubicBezTo>
                    <a:cubicBezTo>
                      <a:pt x="4898815" y="587734"/>
                      <a:pt x="4887385" y="140452"/>
                      <a:pt x="4887385" y="118847"/>
                    </a:cubicBezTo>
                    <a:cubicBezTo>
                      <a:pt x="4884845" y="100745"/>
                      <a:pt x="4882305" y="82060"/>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294"/>
                    </a:cubicBezTo>
                    <a:cubicBezTo>
                      <a:pt x="31750" y="76804"/>
                      <a:pt x="31750" y="87315"/>
                      <a:pt x="30480" y="97825"/>
                    </a:cubicBezTo>
                    <a:cubicBezTo>
                      <a:pt x="29210" y="115343"/>
                      <a:pt x="26670" y="132277"/>
                      <a:pt x="25400" y="149794"/>
                    </a:cubicBezTo>
                    <a:cubicBezTo>
                      <a:pt x="20320" y="168480"/>
                      <a:pt x="26670" y="625104"/>
                      <a:pt x="29210" y="643790"/>
                    </a:cubicBezTo>
                    <a:cubicBezTo>
                      <a:pt x="29210" y="663643"/>
                      <a:pt x="29210" y="684080"/>
                      <a:pt x="30480" y="703933"/>
                    </a:cubicBezTo>
                    <a:cubicBezTo>
                      <a:pt x="30480" y="718531"/>
                      <a:pt x="33020" y="733129"/>
                      <a:pt x="33020" y="747727"/>
                    </a:cubicBezTo>
                    <a:cubicBezTo>
                      <a:pt x="33020" y="763493"/>
                      <a:pt x="33020" y="779259"/>
                      <a:pt x="31750" y="796335"/>
                    </a:cubicBezTo>
                    <a:cubicBezTo>
                      <a:pt x="31750" y="800145"/>
                      <a:pt x="31750" y="802685"/>
                      <a:pt x="31750" y="806495"/>
                    </a:cubicBezTo>
                    <a:cubicBezTo>
                      <a:pt x="31750" y="816655"/>
                      <a:pt x="35560" y="820465"/>
                      <a:pt x="44450" y="820465"/>
                    </a:cubicBezTo>
                    <a:cubicBezTo>
                      <a:pt x="75869" y="820465"/>
                      <a:pt x="129342" y="821735"/>
                      <a:pt x="178996" y="821735"/>
                    </a:cubicBezTo>
                    <a:cubicBezTo>
                      <a:pt x="251567" y="821735"/>
                      <a:pt x="327957" y="819195"/>
                      <a:pt x="400528" y="821735"/>
                    </a:cubicBezTo>
                    <a:cubicBezTo>
                      <a:pt x="518934" y="825545"/>
                      <a:pt x="637339" y="828085"/>
                      <a:pt x="755745" y="826815"/>
                    </a:cubicBezTo>
                    <a:cubicBezTo>
                      <a:pt x="832135" y="825545"/>
                      <a:pt x="904706" y="828085"/>
                      <a:pt x="981097" y="828085"/>
                    </a:cubicBezTo>
                    <a:cubicBezTo>
                      <a:pt x="1091863" y="828085"/>
                      <a:pt x="1202629" y="826815"/>
                      <a:pt x="1313396" y="828085"/>
                    </a:cubicBezTo>
                    <a:cubicBezTo>
                      <a:pt x="1477635" y="829355"/>
                      <a:pt x="3280453" y="819195"/>
                      <a:pt x="3448512" y="821735"/>
                    </a:cubicBezTo>
                    <a:cubicBezTo>
                      <a:pt x="3521083" y="823005"/>
                      <a:pt x="3593654" y="824275"/>
                      <a:pt x="3662405" y="824275"/>
                    </a:cubicBezTo>
                    <a:cubicBezTo>
                      <a:pt x="3788450" y="826815"/>
                      <a:pt x="3910675" y="823005"/>
                      <a:pt x="4036719" y="826815"/>
                    </a:cubicBezTo>
                    <a:cubicBezTo>
                      <a:pt x="4139846" y="829355"/>
                      <a:pt x="4242973" y="829355"/>
                      <a:pt x="4346101" y="831895"/>
                    </a:cubicBezTo>
                    <a:cubicBezTo>
                      <a:pt x="4498882" y="835705"/>
                      <a:pt x="4651663" y="838245"/>
                      <a:pt x="4804444" y="839515"/>
                    </a:cubicBezTo>
                    <a:cubicBezTo>
                      <a:pt x="4861737" y="839515"/>
                      <a:pt x="4884845" y="838245"/>
                      <a:pt x="4905165" y="838245"/>
                    </a:cubicBezTo>
                    <a:close/>
                  </a:path>
                </a:pathLst>
              </a:custGeom>
              <a:solidFill>
                <a:srgbClr val="373735"/>
              </a:solidFill>
            </p:spPr>
          </p:sp>
        </p:grpSp>
        <p:grpSp>
          <p:nvGrpSpPr>
            <p:cNvPr name="Group 16" id="16"/>
            <p:cNvGrpSpPr/>
            <p:nvPr/>
          </p:nvGrpSpPr>
          <p:grpSpPr>
            <a:xfrm rot="-10736381">
              <a:off x="227679" y="236589"/>
              <a:ext cx="20406462" cy="3249828"/>
              <a:chOff x="0" y="0"/>
              <a:chExt cx="5001584" cy="796526"/>
            </a:xfrm>
          </p:grpSpPr>
          <p:sp>
            <p:nvSpPr>
              <p:cNvPr name="Freeform 17" id="17"/>
              <p:cNvSpPr/>
              <p:nvPr/>
            </p:nvSpPr>
            <p:spPr>
              <a:xfrm flipH="false" flipV="false" rot="0">
                <a:off x="10160" y="16510"/>
                <a:ext cx="4978724" cy="768587"/>
              </a:xfrm>
              <a:custGeom>
                <a:avLst/>
                <a:gdLst/>
                <a:ahLst/>
                <a:cxnLst/>
                <a:rect r="r" b="b" t="t" l="l"/>
                <a:pathLst>
                  <a:path h="768587" w="4978724">
                    <a:moveTo>
                      <a:pt x="4978724" y="768587"/>
                    </a:moveTo>
                    <a:lnTo>
                      <a:pt x="0" y="760966"/>
                    </a:lnTo>
                    <a:lnTo>
                      <a:pt x="0" y="279793"/>
                    </a:lnTo>
                    <a:lnTo>
                      <a:pt x="17780" y="19050"/>
                    </a:lnTo>
                    <a:lnTo>
                      <a:pt x="2480683" y="0"/>
                    </a:lnTo>
                    <a:lnTo>
                      <a:pt x="4959674" y="5080"/>
                    </a:lnTo>
                    <a:close/>
                  </a:path>
                </a:pathLst>
              </a:custGeom>
              <a:solidFill>
                <a:srgbClr val="FFFFFF"/>
              </a:solidFill>
            </p:spPr>
          </p:sp>
          <p:sp>
            <p:nvSpPr>
              <p:cNvPr name="Freeform 18" id="18"/>
              <p:cNvSpPr/>
              <p:nvPr/>
            </p:nvSpPr>
            <p:spPr>
              <a:xfrm flipH="false" flipV="false" rot="0">
                <a:off x="-3810" y="0"/>
                <a:ext cx="5007934" cy="795256"/>
              </a:xfrm>
              <a:custGeom>
                <a:avLst/>
                <a:gdLst/>
                <a:ahLst/>
                <a:cxnLst/>
                <a:rect r="r" b="b" t="t" l="l"/>
                <a:pathLst>
                  <a:path h="795256" w="5007934">
                    <a:moveTo>
                      <a:pt x="4973644" y="21590"/>
                    </a:moveTo>
                    <a:cubicBezTo>
                      <a:pt x="4974914" y="34290"/>
                      <a:pt x="4974914" y="44450"/>
                      <a:pt x="4976184" y="54610"/>
                    </a:cubicBezTo>
                    <a:cubicBezTo>
                      <a:pt x="4978724" y="74696"/>
                      <a:pt x="4979994" y="89684"/>
                      <a:pt x="4982534" y="104137"/>
                    </a:cubicBezTo>
                    <a:cubicBezTo>
                      <a:pt x="4982534" y="125013"/>
                      <a:pt x="4995234" y="536644"/>
                      <a:pt x="5001584" y="557520"/>
                    </a:cubicBezTo>
                    <a:cubicBezTo>
                      <a:pt x="5007934" y="589102"/>
                      <a:pt x="5004124" y="621219"/>
                      <a:pt x="5004124" y="652800"/>
                    </a:cubicBezTo>
                    <a:cubicBezTo>
                      <a:pt x="5004124" y="680635"/>
                      <a:pt x="5005394" y="706328"/>
                      <a:pt x="5006664" y="734296"/>
                    </a:cubicBezTo>
                    <a:cubicBezTo>
                      <a:pt x="5006664" y="755886"/>
                      <a:pt x="5006664" y="769856"/>
                      <a:pt x="5006664" y="793986"/>
                    </a:cubicBezTo>
                    <a:cubicBezTo>
                      <a:pt x="4983804" y="793986"/>
                      <a:pt x="4963484" y="795256"/>
                      <a:pt x="4932482" y="793986"/>
                    </a:cubicBezTo>
                    <a:cubicBezTo>
                      <a:pt x="4680158" y="788906"/>
                      <a:pt x="4423953" y="795256"/>
                      <a:pt x="4171630" y="790176"/>
                    </a:cubicBezTo>
                    <a:cubicBezTo>
                      <a:pt x="4020237" y="786366"/>
                      <a:pt x="3872725" y="788906"/>
                      <a:pt x="3721331" y="786366"/>
                    </a:cubicBezTo>
                    <a:cubicBezTo>
                      <a:pt x="3651457" y="785096"/>
                      <a:pt x="3581583" y="783826"/>
                      <a:pt x="3511709" y="782556"/>
                    </a:cubicBezTo>
                    <a:cubicBezTo>
                      <a:pt x="3469008" y="782556"/>
                      <a:pt x="3430189" y="783826"/>
                      <a:pt x="3387488" y="783826"/>
                    </a:cubicBezTo>
                    <a:cubicBezTo>
                      <a:pt x="3278795" y="782556"/>
                      <a:pt x="2979889" y="783826"/>
                      <a:pt x="2871196" y="782556"/>
                    </a:cubicBezTo>
                    <a:cubicBezTo>
                      <a:pt x="2793559" y="781286"/>
                      <a:pt x="1240801" y="790176"/>
                      <a:pt x="1163163" y="788906"/>
                    </a:cubicBezTo>
                    <a:cubicBezTo>
                      <a:pt x="1143754" y="788906"/>
                      <a:pt x="1120463" y="790176"/>
                      <a:pt x="1101053" y="790176"/>
                    </a:cubicBezTo>
                    <a:cubicBezTo>
                      <a:pt x="1054470" y="790176"/>
                      <a:pt x="1011770" y="791446"/>
                      <a:pt x="965187" y="791446"/>
                    </a:cubicBezTo>
                    <a:cubicBezTo>
                      <a:pt x="848730" y="791446"/>
                      <a:pt x="736155" y="790176"/>
                      <a:pt x="619698" y="788906"/>
                    </a:cubicBezTo>
                    <a:cubicBezTo>
                      <a:pt x="549824" y="787636"/>
                      <a:pt x="479950" y="786366"/>
                      <a:pt x="413958" y="785096"/>
                    </a:cubicBezTo>
                    <a:cubicBezTo>
                      <a:pt x="289737" y="783826"/>
                      <a:pt x="165517" y="782556"/>
                      <a:pt x="48260" y="782556"/>
                    </a:cubicBezTo>
                    <a:cubicBezTo>
                      <a:pt x="38100" y="782556"/>
                      <a:pt x="29210" y="782556"/>
                      <a:pt x="19050" y="781286"/>
                    </a:cubicBezTo>
                    <a:cubicBezTo>
                      <a:pt x="10160" y="780016"/>
                      <a:pt x="5080" y="773666"/>
                      <a:pt x="7620" y="764776"/>
                    </a:cubicBezTo>
                    <a:cubicBezTo>
                      <a:pt x="16510" y="733092"/>
                      <a:pt x="12700" y="719710"/>
                      <a:pt x="11430" y="705793"/>
                    </a:cubicBezTo>
                    <a:cubicBezTo>
                      <a:pt x="10160" y="677423"/>
                      <a:pt x="6350" y="649589"/>
                      <a:pt x="7620" y="621219"/>
                    </a:cubicBezTo>
                    <a:cubicBezTo>
                      <a:pt x="5080" y="585890"/>
                      <a:pt x="0" y="148565"/>
                      <a:pt x="7620" y="112701"/>
                    </a:cubicBezTo>
                    <a:cubicBezTo>
                      <a:pt x="8890" y="105743"/>
                      <a:pt x="7620" y="98249"/>
                      <a:pt x="8890" y="91290"/>
                    </a:cubicBezTo>
                    <a:cubicBezTo>
                      <a:pt x="10160" y="80049"/>
                      <a:pt x="12700" y="67738"/>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777476"/>
                    </a:moveTo>
                    <a:cubicBezTo>
                      <a:pt x="4985074" y="760966"/>
                      <a:pt x="4986344" y="748266"/>
                      <a:pt x="4986344" y="735566"/>
                    </a:cubicBezTo>
                    <a:cubicBezTo>
                      <a:pt x="4985074" y="703652"/>
                      <a:pt x="4983804" y="675282"/>
                      <a:pt x="4983804" y="644771"/>
                    </a:cubicBezTo>
                    <a:cubicBezTo>
                      <a:pt x="4983804" y="630854"/>
                      <a:pt x="4986344" y="616936"/>
                      <a:pt x="4985074" y="603019"/>
                    </a:cubicBezTo>
                    <a:cubicBezTo>
                      <a:pt x="4985074" y="590172"/>
                      <a:pt x="4983804" y="576790"/>
                      <a:pt x="4982534" y="563944"/>
                    </a:cubicBezTo>
                    <a:cubicBezTo>
                      <a:pt x="4977454" y="544138"/>
                      <a:pt x="4966024" y="134113"/>
                      <a:pt x="4966024" y="114307"/>
                    </a:cubicBezTo>
                    <a:cubicBezTo>
                      <a:pt x="4963484" y="97713"/>
                      <a:pt x="4960944" y="80584"/>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6132"/>
                    </a:cubicBezTo>
                    <a:cubicBezTo>
                      <a:pt x="31750" y="75767"/>
                      <a:pt x="31750" y="85402"/>
                      <a:pt x="30480" y="95037"/>
                    </a:cubicBezTo>
                    <a:cubicBezTo>
                      <a:pt x="29210" y="111095"/>
                      <a:pt x="26670" y="126619"/>
                      <a:pt x="25400" y="142677"/>
                    </a:cubicBezTo>
                    <a:cubicBezTo>
                      <a:pt x="20320" y="159806"/>
                      <a:pt x="26670" y="578396"/>
                      <a:pt x="29210" y="595525"/>
                    </a:cubicBezTo>
                    <a:cubicBezTo>
                      <a:pt x="29210" y="613725"/>
                      <a:pt x="29210" y="632460"/>
                      <a:pt x="30480" y="650659"/>
                    </a:cubicBezTo>
                    <a:cubicBezTo>
                      <a:pt x="30480" y="664041"/>
                      <a:pt x="33020" y="677423"/>
                      <a:pt x="33020" y="690805"/>
                    </a:cubicBezTo>
                    <a:cubicBezTo>
                      <a:pt x="33020" y="705258"/>
                      <a:pt x="33020" y="719710"/>
                      <a:pt x="31750" y="735566"/>
                    </a:cubicBezTo>
                    <a:cubicBezTo>
                      <a:pt x="31750" y="739376"/>
                      <a:pt x="31750" y="741916"/>
                      <a:pt x="31750" y="745726"/>
                    </a:cubicBezTo>
                    <a:cubicBezTo>
                      <a:pt x="31750" y="755886"/>
                      <a:pt x="35560" y="759697"/>
                      <a:pt x="44450" y="759697"/>
                    </a:cubicBezTo>
                    <a:cubicBezTo>
                      <a:pt x="76233" y="759697"/>
                      <a:pt x="130580" y="760966"/>
                      <a:pt x="181044" y="760966"/>
                    </a:cubicBezTo>
                    <a:cubicBezTo>
                      <a:pt x="254800" y="760966"/>
                      <a:pt x="332438" y="758426"/>
                      <a:pt x="406194" y="760966"/>
                    </a:cubicBezTo>
                    <a:cubicBezTo>
                      <a:pt x="526533" y="764776"/>
                      <a:pt x="646872" y="767316"/>
                      <a:pt x="767210" y="766047"/>
                    </a:cubicBezTo>
                    <a:cubicBezTo>
                      <a:pt x="844848" y="764776"/>
                      <a:pt x="918604" y="767316"/>
                      <a:pt x="996242" y="767316"/>
                    </a:cubicBezTo>
                    <a:cubicBezTo>
                      <a:pt x="1108817" y="767316"/>
                      <a:pt x="1221392" y="766047"/>
                      <a:pt x="1333967" y="767316"/>
                    </a:cubicBezTo>
                    <a:cubicBezTo>
                      <a:pt x="1500888" y="768586"/>
                      <a:pt x="3333142" y="758426"/>
                      <a:pt x="3503945" y="760966"/>
                    </a:cubicBezTo>
                    <a:cubicBezTo>
                      <a:pt x="3577701" y="762236"/>
                      <a:pt x="3651457" y="763506"/>
                      <a:pt x="3721331" y="763506"/>
                    </a:cubicBezTo>
                    <a:cubicBezTo>
                      <a:pt x="3849433" y="766047"/>
                      <a:pt x="3973654" y="762236"/>
                      <a:pt x="4101757" y="766047"/>
                    </a:cubicBezTo>
                    <a:cubicBezTo>
                      <a:pt x="4206567" y="768586"/>
                      <a:pt x="4311378" y="768586"/>
                      <a:pt x="4416190" y="771126"/>
                    </a:cubicBezTo>
                    <a:cubicBezTo>
                      <a:pt x="4571466" y="774936"/>
                      <a:pt x="4726741" y="777476"/>
                      <a:pt x="4882017" y="778747"/>
                    </a:cubicBezTo>
                    <a:cubicBezTo>
                      <a:pt x="4940246" y="778747"/>
                      <a:pt x="4963484" y="777476"/>
                      <a:pt x="4983804" y="777476"/>
                    </a:cubicBezTo>
                    <a:close/>
                  </a:path>
                </a:pathLst>
              </a:custGeom>
              <a:solidFill>
                <a:srgbClr val="373735"/>
              </a:solidFill>
            </p:spPr>
          </p:sp>
        </p:grpSp>
        <p:grpSp>
          <p:nvGrpSpPr>
            <p:cNvPr name="Group 19" id="19"/>
            <p:cNvGrpSpPr/>
            <p:nvPr/>
          </p:nvGrpSpPr>
          <p:grpSpPr>
            <a:xfrm rot="-40404">
              <a:off x="388097" y="376840"/>
              <a:ext cx="20241724" cy="3512539"/>
              <a:chOff x="0" y="0"/>
              <a:chExt cx="4961207" cy="860916"/>
            </a:xfrm>
          </p:grpSpPr>
          <p:sp>
            <p:nvSpPr>
              <p:cNvPr name="Freeform 20" id="20"/>
              <p:cNvSpPr/>
              <p:nvPr/>
            </p:nvSpPr>
            <p:spPr>
              <a:xfrm flipH="false" flipV="false" rot="0">
                <a:off x="10160" y="16510"/>
                <a:ext cx="4938347" cy="832977"/>
              </a:xfrm>
              <a:custGeom>
                <a:avLst/>
                <a:gdLst/>
                <a:ahLst/>
                <a:cxnLst/>
                <a:rect r="r" b="b" t="t" l="l"/>
                <a:pathLst>
                  <a:path h="832977" w="4938347">
                    <a:moveTo>
                      <a:pt x="4938347" y="832977"/>
                    </a:moveTo>
                    <a:lnTo>
                      <a:pt x="0" y="825356"/>
                    </a:lnTo>
                    <a:lnTo>
                      <a:pt x="0" y="302125"/>
                    </a:lnTo>
                    <a:lnTo>
                      <a:pt x="17780" y="19050"/>
                    </a:lnTo>
                    <a:lnTo>
                      <a:pt x="2460546" y="0"/>
                    </a:lnTo>
                    <a:lnTo>
                      <a:pt x="4919297" y="5080"/>
                    </a:lnTo>
                    <a:close/>
                  </a:path>
                </a:pathLst>
              </a:custGeom>
              <a:solidFill>
                <a:srgbClr val="FFFFFF"/>
              </a:solidFill>
            </p:spPr>
          </p:sp>
          <p:sp>
            <p:nvSpPr>
              <p:cNvPr name="Freeform 21" id="21"/>
              <p:cNvSpPr/>
              <p:nvPr/>
            </p:nvSpPr>
            <p:spPr>
              <a:xfrm flipH="false" flipV="false" rot="0">
                <a:off x="-3810" y="0"/>
                <a:ext cx="4967557" cy="859646"/>
              </a:xfrm>
              <a:custGeom>
                <a:avLst/>
                <a:gdLst/>
                <a:ahLst/>
                <a:cxnLst/>
                <a:rect r="r" b="b" t="t" l="l"/>
                <a:pathLst>
                  <a:path h="859646" w="4967557">
                    <a:moveTo>
                      <a:pt x="4933267" y="21590"/>
                    </a:moveTo>
                    <a:cubicBezTo>
                      <a:pt x="4934537" y="34290"/>
                      <a:pt x="4934537" y="44450"/>
                      <a:pt x="4935807" y="54610"/>
                    </a:cubicBezTo>
                    <a:cubicBezTo>
                      <a:pt x="4938347" y="75693"/>
                      <a:pt x="4939617" y="92123"/>
                      <a:pt x="4942157" y="107968"/>
                    </a:cubicBezTo>
                    <a:cubicBezTo>
                      <a:pt x="4942157" y="130853"/>
                      <a:pt x="4954857" y="582116"/>
                      <a:pt x="4961207" y="605002"/>
                    </a:cubicBezTo>
                    <a:cubicBezTo>
                      <a:pt x="4967557" y="639624"/>
                      <a:pt x="4963747" y="674833"/>
                      <a:pt x="4963747" y="709455"/>
                    </a:cubicBezTo>
                    <a:cubicBezTo>
                      <a:pt x="4963747" y="739970"/>
                      <a:pt x="4965017" y="768137"/>
                      <a:pt x="4966287" y="798686"/>
                    </a:cubicBezTo>
                    <a:cubicBezTo>
                      <a:pt x="4966287" y="820276"/>
                      <a:pt x="4966287" y="834246"/>
                      <a:pt x="4966287" y="858376"/>
                    </a:cubicBezTo>
                    <a:cubicBezTo>
                      <a:pt x="4943427" y="858376"/>
                      <a:pt x="4923107" y="859646"/>
                      <a:pt x="4892236" y="858376"/>
                    </a:cubicBezTo>
                    <a:cubicBezTo>
                      <a:pt x="4641994" y="853296"/>
                      <a:pt x="4387902" y="859646"/>
                      <a:pt x="4137661" y="854566"/>
                    </a:cubicBezTo>
                    <a:cubicBezTo>
                      <a:pt x="3987516" y="850756"/>
                      <a:pt x="3841221" y="853296"/>
                      <a:pt x="3691076" y="850756"/>
                    </a:cubicBezTo>
                    <a:cubicBezTo>
                      <a:pt x="3621778" y="849486"/>
                      <a:pt x="3552480" y="848216"/>
                      <a:pt x="3483183" y="846946"/>
                    </a:cubicBezTo>
                    <a:cubicBezTo>
                      <a:pt x="3440834" y="846946"/>
                      <a:pt x="3402335" y="848216"/>
                      <a:pt x="3359987" y="848216"/>
                    </a:cubicBezTo>
                    <a:cubicBezTo>
                      <a:pt x="3252190" y="846946"/>
                      <a:pt x="2955750" y="848216"/>
                      <a:pt x="2847954" y="846946"/>
                    </a:cubicBezTo>
                    <a:cubicBezTo>
                      <a:pt x="2770956" y="845676"/>
                      <a:pt x="1231008" y="854566"/>
                      <a:pt x="1154010" y="853296"/>
                    </a:cubicBezTo>
                    <a:cubicBezTo>
                      <a:pt x="1134761" y="853296"/>
                      <a:pt x="1111662" y="854566"/>
                      <a:pt x="1092412" y="854566"/>
                    </a:cubicBezTo>
                    <a:cubicBezTo>
                      <a:pt x="1046214" y="854566"/>
                      <a:pt x="1003865" y="855836"/>
                      <a:pt x="957667" y="855836"/>
                    </a:cubicBezTo>
                    <a:cubicBezTo>
                      <a:pt x="842171" y="855836"/>
                      <a:pt x="730524" y="854566"/>
                      <a:pt x="615028" y="853296"/>
                    </a:cubicBezTo>
                    <a:cubicBezTo>
                      <a:pt x="545730" y="852026"/>
                      <a:pt x="476433" y="850756"/>
                      <a:pt x="410985" y="849486"/>
                    </a:cubicBezTo>
                    <a:cubicBezTo>
                      <a:pt x="287789" y="848216"/>
                      <a:pt x="164593"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346" y="30480"/>
                      <a:pt x="129944" y="29210"/>
                    </a:cubicBezTo>
                    <a:cubicBezTo>
                      <a:pt x="233891" y="25400"/>
                      <a:pt x="337837" y="22860"/>
                      <a:pt x="445634" y="20320"/>
                    </a:cubicBezTo>
                    <a:cubicBezTo>
                      <a:pt x="518781" y="17780"/>
                      <a:pt x="591929" y="16510"/>
                      <a:pt x="661227" y="13970"/>
                    </a:cubicBezTo>
                    <a:cubicBezTo>
                      <a:pt x="730524" y="11430"/>
                      <a:pt x="803672" y="8890"/>
                      <a:pt x="872970" y="8890"/>
                    </a:cubicBezTo>
                    <a:cubicBezTo>
                      <a:pt x="949967" y="7620"/>
                      <a:pt x="1026964" y="10160"/>
                      <a:pt x="1103962" y="8890"/>
                    </a:cubicBezTo>
                    <a:cubicBezTo>
                      <a:pt x="1200209" y="8890"/>
                      <a:pt x="2944200" y="6350"/>
                      <a:pt x="3040447" y="5080"/>
                    </a:cubicBezTo>
                    <a:cubicBezTo>
                      <a:pt x="3132844" y="3810"/>
                      <a:pt x="3225241" y="2540"/>
                      <a:pt x="3321488" y="2540"/>
                    </a:cubicBezTo>
                    <a:cubicBezTo>
                      <a:pt x="3479333" y="1270"/>
                      <a:pt x="3633328" y="0"/>
                      <a:pt x="3791172" y="0"/>
                    </a:cubicBezTo>
                    <a:cubicBezTo>
                      <a:pt x="3856620" y="0"/>
                      <a:pt x="3925918" y="2540"/>
                      <a:pt x="3991365" y="2540"/>
                    </a:cubicBezTo>
                    <a:cubicBezTo>
                      <a:pt x="4172309" y="3810"/>
                      <a:pt x="4357103" y="5080"/>
                      <a:pt x="4538048" y="7620"/>
                    </a:cubicBezTo>
                    <a:cubicBezTo>
                      <a:pt x="4634294" y="8890"/>
                      <a:pt x="4730541" y="12700"/>
                      <a:pt x="4826788" y="16510"/>
                    </a:cubicBezTo>
                    <a:cubicBezTo>
                      <a:pt x="4849887" y="16510"/>
                      <a:pt x="4872986" y="16510"/>
                      <a:pt x="4892236" y="16510"/>
                    </a:cubicBezTo>
                    <a:cubicBezTo>
                      <a:pt x="4914217" y="17780"/>
                      <a:pt x="4923107" y="20320"/>
                      <a:pt x="4933267" y="21590"/>
                    </a:cubicBezTo>
                    <a:close/>
                    <a:moveTo>
                      <a:pt x="4943427" y="841866"/>
                    </a:moveTo>
                    <a:cubicBezTo>
                      <a:pt x="4944697" y="825356"/>
                      <a:pt x="4945967" y="812656"/>
                      <a:pt x="4945967" y="799956"/>
                    </a:cubicBezTo>
                    <a:cubicBezTo>
                      <a:pt x="4944697" y="765203"/>
                      <a:pt x="4943427" y="734102"/>
                      <a:pt x="4943427" y="700653"/>
                    </a:cubicBezTo>
                    <a:cubicBezTo>
                      <a:pt x="4943427" y="685396"/>
                      <a:pt x="4945967" y="670139"/>
                      <a:pt x="4944697" y="654881"/>
                    </a:cubicBezTo>
                    <a:cubicBezTo>
                      <a:pt x="4944697" y="640798"/>
                      <a:pt x="4943427" y="626127"/>
                      <a:pt x="4942157" y="612044"/>
                    </a:cubicBezTo>
                    <a:cubicBezTo>
                      <a:pt x="4937077" y="590331"/>
                      <a:pt x="4925647" y="140829"/>
                      <a:pt x="4925647" y="119117"/>
                    </a:cubicBezTo>
                    <a:cubicBezTo>
                      <a:pt x="4923107" y="100926"/>
                      <a:pt x="4920567" y="82148"/>
                      <a:pt x="4918027" y="63500"/>
                    </a:cubicBezTo>
                    <a:cubicBezTo>
                      <a:pt x="4916757" y="44450"/>
                      <a:pt x="4915487" y="43180"/>
                      <a:pt x="4880686" y="41910"/>
                    </a:cubicBezTo>
                    <a:cubicBezTo>
                      <a:pt x="4869136" y="41910"/>
                      <a:pt x="4861437" y="41910"/>
                      <a:pt x="4849887" y="40640"/>
                    </a:cubicBezTo>
                    <a:cubicBezTo>
                      <a:pt x="4753641" y="36830"/>
                      <a:pt x="4653544" y="31750"/>
                      <a:pt x="4557297" y="30480"/>
                    </a:cubicBezTo>
                    <a:cubicBezTo>
                      <a:pt x="4322455" y="26670"/>
                      <a:pt x="4083763" y="25400"/>
                      <a:pt x="3848921" y="22860"/>
                    </a:cubicBezTo>
                    <a:cubicBezTo>
                      <a:pt x="3814272" y="22860"/>
                      <a:pt x="3775773" y="22860"/>
                      <a:pt x="3741124" y="22860"/>
                    </a:cubicBezTo>
                    <a:cubicBezTo>
                      <a:pt x="3683376" y="22860"/>
                      <a:pt x="3625628" y="22860"/>
                      <a:pt x="3571730" y="22860"/>
                    </a:cubicBezTo>
                    <a:cubicBezTo>
                      <a:pt x="3448534" y="22860"/>
                      <a:pt x="3325338" y="22860"/>
                      <a:pt x="3205992" y="24130"/>
                    </a:cubicBezTo>
                    <a:cubicBezTo>
                      <a:pt x="3102045" y="25400"/>
                      <a:pt x="1350353" y="29210"/>
                      <a:pt x="1246407" y="29210"/>
                    </a:cubicBezTo>
                    <a:cubicBezTo>
                      <a:pt x="1077013" y="29210"/>
                      <a:pt x="907618" y="26670"/>
                      <a:pt x="738224" y="33020"/>
                    </a:cubicBezTo>
                    <a:cubicBezTo>
                      <a:pt x="649677" y="36830"/>
                      <a:pt x="564980" y="36830"/>
                      <a:pt x="480283" y="38100"/>
                    </a:cubicBezTo>
                    <a:cubicBezTo>
                      <a:pt x="333987" y="41910"/>
                      <a:pt x="187692"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6046" y="824087"/>
                      <a:pt x="129944" y="825356"/>
                      <a:pt x="179993" y="825356"/>
                    </a:cubicBezTo>
                    <a:cubicBezTo>
                      <a:pt x="253140" y="825356"/>
                      <a:pt x="330138" y="822816"/>
                      <a:pt x="403285" y="825356"/>
                    </a:cubicBezTo>
                    <a:cubicBezTo>
                      <a:pt x="522631" y="829166"/>
                      <a:pt x="641977" y="831706"/>
                      <a:pt x="761323" y="830437"/>
                    </a:cubicBezTo>
                    <a:cubicBezTo>
                      <a:pt x="838321" y="829166"/>
                      <a:pt x="911468" y="831706"/>
                      <a:pt x="988466" y="831706"/>
                    </a:cubicBezTo>
                    <a:cubicBezTo>
                      <a:pt x="1100112" y="831706"/>
                      <a:pt x="1211758" y="830437"/>
                      <a:pt x="1323405" y="831706"/>
                    </a:cubicBezTo>
                    <a:cubicBezTo>
                      <a:pt x="1488949" y="832976"/>
                      <a:pt x="3306088" y="822816"/>
                      <a:pt x="3475483" y="825356"/>
                    </a:cubicBezTo>
                    <a:cubicBezTo>
                      <a:pt x="3548630" y="826626"/>
                      <a:pt x="3621778" y="827896"/>
                      <a:pt x="3691076" y="827896"/>
                    </a:cubicBezTo>
                    <a:cubicBezTo>
                      <a:pt x="3818121" y="830437"/>
                      <a:pt x="3941317" y="826626"/>
                      <a:pt x="4068363" y="830437"/>
                    </a:cubicBezTo>
                    <a:cubicBezTo>
                      <a:pt x="4172309" y="832976"/>
                      <a:pt x="4276256" y="832976"/>
                      <a:pt x="4380203" y="835516"/>
                    </a:cubicBezTo>
                    <a:cubicBezTo>
                      <a:pt x="4534197" y="839326"/>
                      <a:pt x="4688192" y="841866"/>
                      <a:pt x="4842187" y="843137"/>
                    </a:cubicBezTo>
                    <a:cubicBezTo>
                      <a:pt x="4899936" y="843137"/>
                      <a:pt x="4923107" y="841866"/>
                      <a:pt x="4943427" y="841866"/>
                    </a:cubicBezTo>
                    <a:close/>
                  </a:path>
                </a:pathLst>
              </a:custGeom>
              <a:solidFill>
                <a:srgbClr val="373735"/>
              </a:solidFill>
            </p:spPr>
          </p:sp>
        </p:grpSp>
      </p:grpSp>
      <p:grpSp>
        <p:nvGrpSpPr>
          <p:cNvPr name="Group 22" id="22"/>
          <p:cNvGrpSpPr/>
          <p:nvPr/>
        </p:nvGrpSpPr>
        <p:grpSpPr>
          <a:xfrm rot="81918">
            <a:off x="1760306" y="1612207"/>
            <a:ext cx="15137959" cy="1328011"/>
            <a:chOff x="0" y="0"/>
            <a:chExt cx="20183945" cy="1770681"/>
          </a:xfrm>
        </p:grpSpPr>
        <p:sp>
          <p:nvSpPr>
            <p:cNvPr name="Freeform 23" id="23"/>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5" id="25"/>
          <p:cNvGrpSpPr/>
          <p:nvPr/>
        </p:nvGrpSpPr>
        <p:grpSpPr>
          <a:xfrm rot="-130188">
            <a:off x="4412662" y="2903016"/>
            <a:ext cx="9786541" cy="5448599"/>
            <a:chOff x="0" y="0"/>
            <a:chExt cx="6537628" cy="3639786"/>
          </a:xfrm>
        </p:grpSpPr>
        <p:sp>
          <p:nvSpPr>
            <p:cNvPr name="Freeform 26" id="26"/>
            <p:cNvSpPr/>
            <p:nvPr/>
          </p:nvSpPr>
          <p:spPr>
            <a:xfrm flipH="false" flipV="false" rot="0">
              <a:off x="0" y="0"/>
              <a:ext cx="6537628" cy="3639773"/>
            </a:xfrm>
            <a:custGeom>
              <a:avLst/>
              <a:gdLst/>
              <a:ahLst/>
              <a:cxnLst/>
              <a:rect r="r" b="b" t="t" l="l"/>
              <a:pathLst>
                <a:path h="3639773" w="6537628">
                  <a:moveTo>
                    <a:pt x="6524928" y="0"/>
                  </a:moveTo>
                  <a:lnTo>
                    <a:pt x="12700" y="0"/>
                  </a:lnTo>
                  <a:cubicBezTo>
                    <a:pt x="5690" y="0"/>
                    <a:pt x="0" y="5690"/>
                    <a:pt x="0" y="12700"/>
                  </a:cubicBezTo>
                  <a:lnTo>
                    <a:pt x="0" y="520001"/>
                  </a:lnTo>
                  <a:lnTo>
                    <a:pt x="0" y="3627073"/>
                  </a:lnTo>
                  <a:cubicBezTo>
                    <a:pt x="0" y="3634096"/>
                    <a:pt x="5690" y="3639773"/>
                    <a:pt x="12700" y="3639773"/>
                  </a:cubicBezTo>
                  <a:lnTo>
                    <a:pt x="5748869" y="3639773"/>
                  </a:lnTo>
                  <a:cubicBezTo>
                    <a:pt x="5750532" y="3639773"/>
                    <a:pt x="5752183" y="3639430"/>
                    <a:pt x="5753733" y="3638795"/>
                  </a:cubicBezTo>
                  <a:cubicBezTo>
                    <a:pt x="5755244" y="3638173"/>
                    <a:pt x="5756641" y="3637258"/>
                    <a:pt x="5757848" y="3636052"/>
                  </a:cubicBezTo>
                  <a:lnTo>
                    <a:pt x="5757861" y="3636039"/>
                  </a:lnTo>
                  <a:lnTo>
                    <a:pt x="6533881" y="2860018"/>
                  </a:lnTo>
                  <a:lnTo>
                    <a:pt x="6533894" y="2860005"/>
                  </a:lnTo>
                  <a:cubicBezTo>
                    <a:pt x="6533919" y="2859980"/>
                    <a:pt x="6533932" y="2859955"/>
                    <a:pt x="6533958" y="2859929"/>
                  </a:cubicBezTo>
                  <a:cubicBezTo>
                    <a:pt x="6534999" y="2858875"/>
                    <a:pt x="6535761" y="2857656"/>
                    <a:pt x="6536358" y="2856361"/>
                  </a:cubicBezTo>
                  <a:cubicBezTo>
                    <a:pt x="6536536" y="2855980"/>
                    <a:pt x="6536650" y="2855560"/>
                    <a:pt x="6536789" y="2855167"/>
                  </a:cubicBezTo>
                  <a:cubicBezTo>
                    <a:pt x="6537171" y="2854074"/>
                    <a:pt x="6537399" y="2852957"/>
                    <a:pt x="6537475" y="2851789"/>
                  </a:cubicBezTo>
                  <a:cubicBezTo>
                    <a:pt x="6537488" y="2851522"/>
                    <a:pt x="6537628" y="2851293"/>
                    <a:pt x="6537628" y="2851027"/>
                  </a:cubicBezTo>
                  <a:lnTo>
                    <a:pt x="6537628" y="520001"/>
                  </a:lnTo>
                  <a:lnTo>
                    <a:pt x="6537628" y="12700"/>
                  </a:lnTo>
                  <a:cubicBezTo>
                    <a:pt x="6537628" y="5690"/>
                    <a:pt x="6531939" y="0"/>
                    <a:pt x="6524928" y="0"/>
                  </a:cubicBezTo>
                  <a:close/>
                </a:path>
              </a:pathLst>
            </a:custGeom>
            <a:solidFill>
              <a:srgbClr val="1D1D1B"/>
            </a:solidFill>
          </p:spPr>
        </p:sp>
        <p:sp>
          <p:nvSpPr>
            <p:cNvPr name="Freeform 27" id="27"/>
            <p:cNvSpPr/>
            <p:nvPr/>
          </p:nvSpPr>
          <p:spPr>
            <a:xfrm flipH="false" flipV="false" rot="0">
              <a:off x="25400" y="25400"/>
              <a:ext cx="6486828" cy="3588973"/>
            </a:xfrm>
            <a:custGeom>
              <a:avLst/>
              <a:gdLst/>
              <a:ahLst/>
              <a:cxnLst/>
              <a:rect r="r" b="b" t="t" l="l"/>
              <a:pathLst>
                <a:path h="3588973" w="6486828">
                  <a:moveTo>
                    <a:pt x="0" y="507301"/>
                  </a:moveTo>
                  <a:lnTo>
                    <a:pt x="6486828" y="507301"/>
                  </a:lnTo>
                  <a:lnTo>
                    <a:pt x="6486828" y="2812927"/>
                  </a:lnTo>
                  <a:lnTo>
                    <a:pt x="5723482" y="2812927"/>
                  </a:lnTo>
                  <a:cubicBezTo>
                    <a:pt x="5716458" y="2812927"/>
                    <a:pt x="5710782" y="2818604"/>
                    <a:pt x="5710782" y="2825627"/>
                  </a:cubicBezTo>
                  <a:lnTo>
                    <a:pt x="5710782" y="3588973"/>
                  </a:lnTo>
                  <a:lnTo>
                    <a:pt x="0" y="3588973"/>
                  </a:lnTo>
                  <a:lnTo>
                    <a:pt x="0" y="507301"/>
                  </a:lnTo>
                  <a:close/>
                  <a:moveTo>
                    <a:pt x="5736169" y="3571028"/>
                  </a:moveTo>
                  <a:lnTo>
                    <a:pt x="6468857" y="2838339"/>
                  </a:lnTo>
                  <a:lnTo>
                    <a:pt x="5736169" y="2838339"/>
                  </a:lnTo>
                  <a:lnTo>
                    <a:pt x="5736169" y="3571028"/>
                  </a:lnTo>
                  <a:close/>
                  <a:moveTo>
                    <a:pt x="0" y="0"/>
                  </a:moveTo>
                  <a:lnTo>
                    <a:pt x="0" y="481901"/>
                  </a:lnTo>
                  <a:lnTo>
                    <a:pt x="6486828" y="481901"/>
                  </a:lnTo>
                  <a:lnTo>
                    <a:pt x="6486828" y="0"/>
                  </a:lnTo>
                  <a:lnTo>
                    <a:pt x="0" y="0"/>
                  </a:lnTo>
                  <a:close/>
                </a:path>
              </a:pathLst>
            </a:custGeom>
            <a:solidFill>
              <a:srgbClr val="FCFCC3"/>
            </a:solidFill>
          </p:spPr>
        </p:sp>
        <p:sp>
          <p:nvSpPr>
            <p:cNvPr name="Freeform 28" id="28"/>
            <p:cNvSpPr/>
            <p:nvPr/>
          </p:nvSpPr>
          <p:spPr>
            <a:xfrm flipH="false" flipV="false" rot="0">
              <a:off x="0" y="0"/>
              <a:ext cx="6537628" cy="3639773"/>
            </a:xfrm>
            <a:custGeom>
              <a:avLst/>
              <a:gdLst/>
              <a:ahLst/>
              <a:cxnLst/>
              <a:rect r="r" b="b" t="t" l="l"/>
              <a:pathLst>
                <a:path h="3639773" w="6537628">
                  <a:moveTo>
                    <a:pt x="6524928" y="0"/>
                  </a:moveTo>
                  <a:lnTo>
                    <a:pt x="12700" y="0"/>
                  </a:lnTo>
                  <a:cubicBezTo>
                    <a:pt x="5690" y="0"/>
                    <a:pt x="0" y="5690"/>
                    <a:pt x="0" y="12700"/>
                  </a:cubicBezTo>
                  <a:lnTo>
                    <a:pt x="0" y="520001"/>
                  </a:lnTo>
                  <a:lnTo>
                    <a:pt x="0" y="3627073"/>
                  </a:lnTo>
                  <a:cubicBezTo>
                    <a:pt x="0" y="3634096"/>
                    <a:pt x="5690" y="3639773"/>
                    <a:pt x="12700" y="3639773"/>
                  </a:cubicBezTo>
                  <a:lnTo>
                    <a:pt x="5748869" y="3639773"/>
                  </a:lnTo>
                  <a:cubicBezTo>
                    <a:pt x="5750532" y="3639773"/>
                    <a:pt x="5752183" y="3639430"/>
                    <a:pt x="5753733" y="3638795"/>
                  </a:cubicBezTo>
                  <a:cubicBezTo>
                    <a:pt x="5755244" y="3638173"/>
                    <a:pt x="5756641" y="3637258"/>
                    <a:pt x="5757848" y="3636052"/>
                  </a:cubicBezTo>
                  <a:lnTo>
                    <a:pt x="5757861" y="3636039"/>
                  </a:lnTo>
                  <a:lnTo>
                    <a:pt x="6533881" y="2860018"/>
                  </a:lnTo>
                  <a:lnTo>
                    <a:pt x="6533894" y="2860005"/>
                  </a:lnTo>
                  <a:cubicBezTo>
                    <a:pt x="6533919" y="2859980"/>
                    <a:pt x="6533932" y="2859955"/>
                    <a:pt x="6533958" y="2859929"/>
                  </a:cubicBezTo>
                  <a:cubicBezTo>
                    <a:pt x="6534999" y="2858875"/>
                    <a:pt x="6535761" y="2857656"/>
                    <a:pt x="6536358" y="2856361"/>
                  </a:cubicBezTo>
                  <a:cubicBezTo>
                    <a:pt x="6536536" y="2855980"/>
                    <a:pt x="6536650" y="2855560"/>
                    <a:pt x="6536789" y="2855167"/>
                  </a:cubicBezTo>
                  <a:cubicBezTo>
                    <a:pt x="6537171" y="2854074"/>
                    <a:pt x="6537399" y="2852957"/>
                    <a:pt x="6537475" y="2851789"/>
                  </a:cubicBezTo>
                  <a:cubicBezTo>
                    <a:pt x="6537488" y="2851522"/>
                    <a:pt x="6537628" y="2851293"/>
                    <a:pt x="6537628" y="2851027"/>
                  </a:cubicBezTo>
                  <a:lnTo>
                    <a:pt x="6537628" y="520001"/>
                  </a:lnTo>
                  <a:lnTo>
                    <a:pt x="6537628" y="12700"/>
                  </a:lnTo>
                  <a:cubicBezTo>
                    <a:pt x="6537628" y="5690"/>
                    <a:pt x="6531939" y="0"/>
                    <a:pt x="6524928" y="0"/>
                  </a:cubicBezTo>
                  <a:close/>
                  <a:moveTo>
                    <a:pt x="25400" y="25400"/>
                  </a:moveTo>
                  <a:lnTo>
                    <a:pt x="6512228" y="25400"/>
                  </a:lnTo>
                  <a:lnTo>
                    <a:pt x="6512228" y="507301"/>
                  </a:lnTo>
                  <a:lnTo>
                    <a:pt x="25400" y="507301"/>
                  </a:lnTo>
                  <a:lnTo>
                    <a:pt x="25400" y="25400"/>
                  </a:lnTo>
                  <a:close/>
                  <a:moveTo>
                    <a:pt x="5761569" y="3596428"/>
                  </a:moveTo>
                  <a:lnTo>
                    <a:pt x="5761569" y="2863739"/>
                  </a:lnTo>
                  <a:lnTo>
                    <a:pt x="6494257" y="2863739"/>
                  </a:lnTo>
                  <a:lnTo>
                    <a:pt x="5761569" y="3596428"/>
                  </a:lnTo>
                  <a:close/>
                  <a:moveTo>
                    <a:pt x="5748869" y="2838327"/>
                  </a:moveTo>
                  <a:cubicBezTo>
                    <a:pt x="5741846" y="2838327"/>
                    <a:pt x="5736169" y="2844004"/>
                    <a:pt x="5736169" y="2851027"/>
                  </a:cubicBezTo>
                  <a:lnTo>
                    <a:pt x="5736169" y="3614373"/>
                  </a:lnTo>
                  <a:lnTo>
                    <a:pt x="25400" y="3614373"/>
                  </a:lnTo>
                  <a:lnTo>
                    <a:pt x="25400" y="532701"/>
                  </a:lnTo>
                  <a:lnTo>
                    <a:pt x="6512228" y="532701"/>
                  </a:lnTo>
                  <a:lnTo>
                    <a:pt x="6512228" y="2838327"/>
                  </a:lnTo>
                  <a:lnTo>
                    <a:pt x="5748869" y="2838327"/>
                  </a:lnTo>
                  <a:close/>
                </a:path>
              </a:pathLst>
            </a:custGeom>
            <a:solidFill>
              <a:srgbClr val="1D1D1B"/>
            </a:solidFill>
          </p:spPr>
        </p:sp>
      </p:grpSp>
      <p:sp>
        <p:nvSpPr>
          <p:cNvPr name="TextBox 29" id="29"/>
          <p:cNvSpPr txBox="true"/>
          <p:nvPr/>
        </p:nvSpPr>
        <p:spPr>
          <a:xfrm rot="-141340">
            <a:off x="4726436" y="4610059"/>
            <a:ext cx="9238462" cy="3654534"/>
          </a:xfrm>
          <a:prstGeom prst="rect">
            <a:avLst/>
          </a:prstGeom>
        </p:spPr>
        <p:txBody>
          <a:bodyPr anchor="t" rtlCol="false" tIns="0" lIns="0" bIns="0" rIns="0">
            <a:spAutoFit/>
          </a:bodyPr>
          <a:lstStyle/>
          <a:p>
            <a:pPr algn="ctr">
              <a:lnSpc>
                <a:spcPts val="13787"/>
              </a:lnSpc>
            </a:pPr>
            <a:r>
              <a:rPr lang="en-US" sz="16031">
                <a:solidFill>
                  <a:srgbClr val="1D1D1B"/>
                </a:solidFill>
                <a:latin typeface="Pagkaki"/>
              </a:rPr>
              <a:t>MUCHAS</a:t>
            </a:r>
          </a:p>
          <a:p>
            <a:pPr algn="ctr">
              <a:lnSpc>
                <a:spcPts val="13787"/>
              </a:lnSpc>
            </a:pPr>
            <a:r>
              <a:rPr lang="en-US" sz="16031">
                <a:solidFill>
                  <a:srgbClr val="1D1D1B"/>
                </a:solidFill>
                <a:latin typeface="Pagkaki"/>
              </a:rPr>
              <a:t>GRACIAS</a:t>
            </a:r>
          </a:p>
        </p:txBody>
      </p:sp>
      <p:sp>
        <p:nvSpPr>
          <p:cNvPr name="Freeform 30" id="30"/>
          <p:cNvSpPr/>
          <p:nvPr/>
        </p:nvSpPr>
        <p:spPr>
          <a:xfrm flipH="false" flipV="false" rot="1356383">
            <a:off x="13214761" y="1653567"/>
            <a:ext cx="977262" cy="1602536"/>
          </a:xfrm>
          <a:custGeom>
            <a:avLst/>
            <a:gdLst/>
            <a:ahLst/>
            <a:cxnLst/>
            <a:rect r="r" b="b" t="t" l="l"/>
            <a:pathLst>
              <a:path h="1602536" w="977262">
                <a:moveTo>
                  <a:pt x="0" y="0"/>
                </a:moveTo>
                <a:lnTo>
                  <a:pt x="977262" y="0"/>
                </a:lnTo>
                <a:lnTo>
                  <a:pt x="977262" y="1602536"/>
                </a:lnTo>
                <a:lnTo>
                  <a:pt x="0" y="1602536"/>
                </a:lnTo>
                <a:lnTo>
                  <a:pt x="0" y="0"/>
                </a:lnTo>
                <a:close/>
              </a:path>
            </a:pathLst>
          </a:custGeom>
          <a:blipFill>
            <a:blip r:embed="rId6">
              <a:extLst>
                <a:ext uri="{96DAC541-7B7A-43D3-8B79-37D633B846F1}">
                  <asvg:svgBlip xmlns:asvg="http://schemas.microsoft.com/office/drawing/2016/SVG/main" r:embed="rId7"/>
                </a:ext>
              </a:extLst>
            </a:blip>
            <a:stretch>
              <a:fillRect l="0" t="0" r="0" b="-42119"/>
            </a:stretch>
          </a:blipFill>
        </p:spPr>
      </p:sp>
      <p:sp>
        <p:nvSpPr>
          <p:cNvPr name="Freeform 31" id="31"/>
          <p:cNvSpPr/>
          <p:nvPr/>
        </p:nvSpPr>
        <p:spPr>
          <a:xfrm flipH="false" flipV="false" rot="-168434">
            <a:off x="4994233" y="2861847"/>
            <a:ext cx="2473968" cy="638734"/>
          </a:xfrm>
          <a:custGeom>
            <a:avLst/>
            <a:gdLst/>
            <a:ahLst/>
            <a:cxnLst/>
            <a:rect r="r" b="b" t="t" l="l"/>
            <a:pathLst>
              <a:path h="638734" w="2473968">
                <a:moveTo>
                  <a:pt x="0" y="0"/>
                </a:moveTo>
                <a:lnTo>
                  <a:pt x="2473968" y="0"/>
                </a:lnTo>
                <a:lnTo>
                  <a:pt x="2473968" y="638733"/>
                </a:lnTo>
                <a:lnTo>
                  <a:pt x="0" y="638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747703">
            <a:off x="4827655" y="5714264"/>
            <a:ext cx="1014275" cy="1908810"/>
          </a:xfrm>
          <a:custGeom>
            <a:avLst/>
            <a:gdLst/>
            <a:ahLst/>
            <a:cxnLst/>
            <a:rect r="r" b="b" t="t" l="l"/>
            <a:pathLst>
              <a:path h="1908810" w="1014275">
                <a:moveTo>
                  <a:pt x="0" y="0"/>
                </a:moveTo>
                <a:lnTo>
                  <a:pt x="1014275" y="0"/>
                </a:lnTo>
                <a:lnTo>
                  <a:pt x="1014275" y="1908810"/>
                </a:lnTo>
                <a:lnTo>
                  <a:pt x="0" y="1908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3722494">
            <a:off x="12617816" y="4959042"/>
            <a:ext cx="1494302" cy="730160"/>
          </a:xfrm>
          <a:custGeom>
            <a:avLst/>
            <a:gdLst/>
            <a:ahLst/>
            <a:cxnLst/>
            <a:rect r="r" b="b" t="t" l="l"/>
            <a:pathLst>
              <a:path h="730160" w="1494302">
                <a:moveTo>
                  <a:pt x="0" y="0"/>
                </a:moveTo>
                <a:lnTo>
                  <a:pt x="1494302" y="0"/>
                </a:lnTo>
                <a:lnTo>
                  <a:pt x="1494302" y="730160"/>
                </a:lnTo>
                <a:lnTo>
                  <a:pt x="0" y="730160"/>
                </a:lnTo>
                <a:lnTo>
                  <a:pt x="0" y="0"/>
                </a:lnTo>
                <a:close/>
              </a:path>
            </a:pathLst>
          </a:custGeom>
          <a:blipFill>
            <a:blip r:embed="rId12">
              <a:extLst>
                <a:ext uri="{96DAC541-7B7A-43D3-8B79-37D633B846F1}">
                  <asvg:svgBlip xmlns:asvg="http://schemas.microsoft.com/office/drawing/2016/SVG/main" r:embed="rId13"/>
                </a:ext>
              </a:extLst>
            </a:blip>
            <a:stretch>
              <a:fillRect l="-190476" t="-271035" r="0" b="0"/>
            </a:stretch>
          </a:blipFill>
        </p:spPr>
      </p:sp>
      <p:sp>
        <p:nvSpPr>
          <p:cNvPr name="Freeform 34" id="34"/>
          <p:cNvSpPr/>
          <p:nvPr/>
        </p:nvSpPr>
        <p:spPr>
          <a:xfrm flipH="false" flipV="false" rot="0">
            <a:off x="12056783" y="9287257"/>
            <a:ext cx="4976472" cy="506695"/>
          </a:xfrm>
          <a:custGeom>
            <a:avLst/>
            <a:gdLst/>
            <a:ahLst/>
            <a:cxnLst/>
            <a:rect r="r" b="b" t="t" l="l"/>
            <a:pathLst>
              <a:path h="506695" w="4976472">
                <a:moveTo>
                  <a:pt x="0" y="0"/>
                </a:moveTo>
                <a:lnTo>
                  <a:pt x="4976472" y="0"/>
                </a:lnTo>
                <a:lnTo>
                  <a:pt x="4976472" y="506696"/>
                </a:lnTo>
                <a:lnTo>
                  <a:pt x="0" y="5066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5" id="35"/>
          <p:cNvSpPr/>
          <p:nvPr/>
        </p:nvSpPr>
        <p:spPr>
          <a:xfrm flipH="false" flipV="false" rot="5255301">
            <a:off x="14205353" y="6800488"/>
            <a:ext cx="514267" cy="4794014"/>
          </a:xfrm>
          <a:custGeom>
            <a:avLst/>
            <a:gdLst/>
            <a:ahLst/>
            <a:cxnLst/>
            <a:rect r="r" b="b" t="t" l="l"/>
            <a:pathLst>
              <a:path h="4794014" w="514267">
                <a:moveTo>
                  <a:pt x="0" y="0"/>
                </a:moveTo>
                <a:lnTo>
                  <a:pt x="514267" y="0"/>
                </a:lnTo>
                <a:lnTo>
                  <a:pt x="514267" y="4794014"/>
                </a:lnTo>
                <a:lnTo>
                  <a:pt x="0" y="47940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1254745" y="9249947"/>
            <a:ext cx="4976472" cy="506695"/>
          </a:xfrm>
          <a:custGeom>
            <a:avLst/>
            <a:gdLst/>
            <a:ahLst/>
            <a:cxnLst/>
            <a:rect r="r" b="b" t="t" l="l"/>
            <a:pathLst>
              <a:path h="506695" w="4976472">
                <a:moveTo>
                  <a:pt x="0" y="0"/>
                </a:moveTo>
                <a:lnTo>
                  <a:pt x="4976472" y="0"/>
                </a:lnTo>
                <a:lnTo>
                  <a:pt x="4976472" y="506696"/>
                </a:lnTo>
                <a:lnTo>
                  <a:pt x="0" y="5066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7" id="37"/>
          <p:cNvSpPr/>
          <p:nvPr/>
        </p:nvSpPr>
        <p:spPr>
          <a:xfrm flipH="false" flipV="false" rot="5264085">
            <a:off x="3300636" y="7135838"/>
            <a:ext cx="340479" cy="4161415"/>
          </a:xfrm>
          <a:custGeom>
            <a:avLst/>
            <a:gdLst/>
            <a:ahLst/>
            <a:cxnLst/>
            <a:rect r="r" b="b" t="t" l="l"/>
            <a:pathLst>
              <a:path h="4161415" w="340479">
                <a:moveTo>
                  <a:pt x="0" y="0"/>
                </a:moveTo>
                <a:lnTo>
                  <a:pt x="340480" y="0"/>
                </a:lnTo>
                <a:lnTo>
                  <a:pt x="340480" y="4161415"/>
                </a:lnTo>
                <a:lnTo>
                  <a:pt x="0" y="416141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125934" y="1415078"/>
            <a:ext cx="16036131" cy="8042309"/>
            <a:chOff x="0" y="0"/>
            <a:chExt cx="10158080" cy="5094397"/>
          </a:xfrm>
        </p:grpSpPr>
        <p:sp>
          <p:nvSpPr>
            <p:cNvPr name="Freeform 4" id="4"/>
            <p:cNvSpPr/>
            <p:nvPr/>
          </p:nvSpPr>
          <p:spPr>
            <a:xfrm flipH="false" flipV="false" rot="0">
              <a:off x="0" y="0"/>
              <a:ext cx="10158080" cy="5094384"/>
            </a:xfrm>
            <a:custGeom>
              <a:avLst/>
              <a:gdLst/>
              <a:ahLst/>
              <a:cxnLst/>
              <a:rect r="r" b="b" t="t" l="l"/>
              <a:pathLst>
                <a:path h="5094384" w="10158080">
                  <a:moveTo>
                    <a:pt x="10145380" y="0"/>
                  </a:moveTo>
                  <a:lnTo>
                    <a:pt x="12700" y="0"/>
                  </a:lnTo>
                  <a:cubicBezTo>
                    <a:pt x="5690" y="0"/>
                    <a:pt x="0" y="5690"/>
                    <a:pt x="0" y="12700"/>
                  </a:cubicBezTo>
                  <a:lnTo>
                    <a:pt x="0" y="520001"/>
                  </a:lnTo>
                  <a:lnTo>
                    <a:pt x="0" y="5081684"/>
                  </a:lnTo>
                  <a:cubicBezTo>
                    <a:pt x="0" y="5088707"/>
                    <a:pt x="5690" y="5094384"/>
                    <a:pt x="12700" y="5094384"/>
                  </a:cubicBezTo>
                  <a:lnTo>
                    <a:pt x="9369321" y="5094384"/>
                  </a:lnTo>
                  <a:cubicBezTo>
                    <a:pt x="9370985" y="5094384"/>
                    <a:pt x="9372636" y="5094041"/>
                    <a:pt x="9374185" y="5093407"/>
                  </a:cubicBezTo>
                  <a:cubicBezTo>
                    <a:pt x="9375696" y="5092784"/>
                    <a:pt x="9377094" y="5091870"/>
                    <a:pt x="9378300" y="5090663"/>
                  </a:cubicBezTo>
                  <a:lnTo>
                    <a:pt x="9378313" y="5090651"/>
                  </a:lnTo>
                  <a:lnTo>
                    <a:pt x="10154333" y="4314630"/>
                  </a:lnTo>
                  <a:lnTo>
                    <a:pt x="10154346" y="4314617"/>
                  </a:lnTo>
                  <a:cubicBezTo>
                    <a:pt x="10154371" y="4314592"/>
                    <a:pt x="10154384" y="4314566"/>
                    <a:pt x="10154410" y="4314541"/>
                  </a:cubicBezTo>
                  <a:cubicBezTo>
                    <a:pt x="10155451" y="4313487"/>
                    <a:pt x="10156213" y="4312268"/>
                    <a:pt x="10156809" y="4310972"/>
                  </a:cubicBezTo>
                  <a:cubicBezTo>
                    <a:pt x="10156988" y="4310591"/>
                    <a:pt x="10157102" y="4310172"/>
                    <a:pt x="10157241" y="4309778"/>
                  </a:cubicBezTo>
                  <a:cubicBezTo>
                    <a:pt x="10157623" y="4308686"/>
                    <a:pt x="10157851" y="4307568"/>
                    <a:pt x="10157927" y="4306400"/>
                  </a:cubicBezTo>
                  <a:cubicBezTo>
                    <a:pt x="10157940" y="4306134"/>
                    <a:pt x="10158080" y="4305905"/>
                    <a:pt x="10158080" y="4305638"/>
                  </a:cubicBezTo>
                  <a:lnTo>
                    <a:pt x="10158080" y="520001"/>
                  </a:lnTo>
                  <a:lnTo>
                    <a:pt x="10158080" y="12700"/>
                  </a:lnTo>
                  <a:cubicBezTo>
                    <a:pt x="10158080" y="5690"/>
                    <a:pt x="10152390" y="0"/>
                    <a:pt x="10145380" y="0"/>
                  </a:cubicBezTo>
                  <a:close/>
                </a:path>
              </a:pathLst>
            </a:custGeom>
            <a:solidFill>
              <a:srgbClr val="1D1D1B"/>
            </a:solidFill>
          </p:spPr>
        </p:sp>
        <p:sp>
          <p:nvSpPr>
            <p:cNvPr name="Freeform 5" id="5"/>
            <p:cNvSpPr/>
            <p:nvPr/>
          </p:nvSpPr>
          <p:spPr>
            <a:xfrm flipH="false" flipV="false" rot="0">
              <a:off x="25400" y="25400"/>
              <a:ext cx="10107280" cy="5043584"/>
            </a:xfrm>
            <a:custGeom>
              <a:avLst/>
              <a:gdLst/>
              <a:ahLst/>
              <a:cxnLst/>
              <a:rect r="r" b="b" t="t" l="l"/>
              <a:pathLst>
                <a:path h="5043584" w="10107280">
                  <a:moveTo>
                    <a:pt x="0" y="507301"/>
                  </a:moveTo>
                  <a:lnTo>
                    <a:pt x="10107280" y="507301"/>
                  </a:lnTo>
                  <a:lnTo>
                    <a:pt x="10107280" y="4267538"/>
                  </a:lnTo>
                  <a:lnTo>
                    <a:pt x="9343934" y="4267538"/>
                  </a:lnTo>
                  <a:cubicBezTo>
                    <a:pt x="9336911" y="4267538"/>
                    <a:pt x="9331234" y="4273215"/>
                    <a:pt x="9331234" y="4280238"/>
                  </a:cubicBezTo>
                  <a:lnTo>
                    <a:pt x="9331234" y="5043584"/>
                  </a:lnTo>
                  <a:lnTo>
                    <a:pt x="0" y="5043584"/>
                  </a:lnTo>
                  <a:lnTo>
                    <a:pt x="0" y="507301"/>
                  </a:lnTo>
                  <a:close/>
                  <a:moveTo>
                    <a:pt x="9356621" y="5025639"/>
                  </a:moveTo>
                  <a:lnTo>
                    <a:pt x="10089309" y="4292951"/>
                  </a:lnTo>
                  <a:lnTo>
                    <a:pt x="9356621" y="4292951"/>
                  </a:lnTo>
                  <a:lnTo>
                    <a:pt x="9356621" y="5025639"/>
                  </a:lnTo>
                  <a:close/>
                  <a:moveTo>
                    <a:pt x="0" y="0"/>
                  </a:moveTo>
                  <a:lnTo>
                    <a:pt x="0" y="481901"/>
                  </a:lnTo>
                  <a:lnTo>
                    <a:pt x="10107280" y="481901"/>
                  </a:lnTo>
                  <a:lnTo>
                    <a:pt x="10107280" y="0"/>
                  </a:lnTo>
                  <a:lnTo>
                    <a:pt x="0" y="0"/>
                  </a:lnTo>
                  <a:close/>
                </a:path>
              </a:pathLst>
            </a:custGeom>
            <a:solidFill>
              <a:srgbClr val="FFFFFF"/>
            </a:solidFill>
          </p:spPr>
        </p:sp>
        <p:sp>
          <p:nvSpPr>
            <p:cNvPr name="Freeform 6" id="6"/>
            <p:cNvSpPr/>
            <p:nvPr/>
          </p:nvSpPr>
          <p:spPr>
            <a:xfrm flipH="false" flipV="false" rot="0">
              <a:off x="0" y="0"/>
              <a:ext cx="10158080" cy="5094384"/>
            </a:xfrm>
            <a:custGeom>
              <a:avLst/>
              <a:gdLst/>
              <a:ahLst/>
              <a:cxnLst/>
              <a:rect r="r" b="b" t="t" l="l"/>
              <a:pathLst>
                <a:path h="5094384" w="10158080">
                  <a:moveTo>
                    <a:pt x="10145380" y="0"/>
                  </a:moveTo>
                  <a:lnTo>
                    <a:pt x="12700" y="0"/>
                  </a:lnTo>
                  <a:cubicBezTo>
                    <a:pt x="5690" y="0"/>
                    <a:pt x="0" y="5690"/>
                    <a:pt x="0" y="12700"/>
                  </a:cubicBezTo>
                  <a:lnTo>
                    <a:pt x="0" y="520001"/>
                  </a:lnTo>
                  <a:lnTo>
                    <a:pt x="0" y="5081684"/>
                  </a:lnTo>
                  <a:cubicBezTo>
                    <a:pt x="0" y="5088707"/>
                    <a:pt x="5690" y="5094384"/>
                    <a:pt x="12700" y="5094384"/>
                  </a:cubicBezTo>
                  <a:lnTo>
                    <a:pt x="9369321" y="5094384"/>
                  </a:lnTo>
                  <a:cubicBezTo>
                    <a:pt x="9370985" y="5094384"/>
                    <a:pt x="9372636" y="5094041"/>
                    <a:pt x="9374185" y="5093407"/>
                  </a:cubicBezTo>
                  <a:cubicBezTo>
                    <a:pt x="9375696" y="5092784"/>
                    <a:pt x="9377094" y="5091870"/>
                    <a:pt x="9378300" y="5090663"/>
                  </a:cubicBezTo>
                  <a:lnTo>
                    <a:pt x="9378313" y="5090651"/>
                  </a:lnTo>
                  <a:lnTo>
                    <a:pt x="10154333" y="4314630"/>
                  </a:lnTo>
                  <a:lnTo>
                    <a:pt x="10154346" y="4314617"/>
                  </a:lnTo>
                  <a:cubicBezTo>
                    <a:pt x="10154371" y="4314592"/>
                    <a:pt x="10154384" y="4314566"/>
                    <a:pt x="10154410" y="4314541"/>
                  </a:cubicBezTo>
                  <a:cubicBezTo>
                    <a:pt x="10155451" y="4313487"/>
                    <a:pt x="10156213" y="4312268"/>
                    <a:pt x="10156809" y="4310972"/>
                  </a:cubicBezTo>
                  <a:cubicBezTo>
                    <a:pt x="10156988" y="4310591"/>
                    <a:pt x="10157102" y="4310172"/>
                    <a:pt x="10157241" y="4309778"/>
                  </a:cubicBezTo>
                  <a:cubicBezTo>
                    <a:pt x="10157623" y="4308686"/>
                    <a:pt x="10157851" y="4307568"/>
                    <a:pt x="10157927" y="4306400"/>
                  </a:cubicBezTo>
                  <a:cubicBezTo>
                    <a:pt x="10157940" y="4306134"/>
                    <a:pt x="10158080" y="4305905"/>
                    <a:pt x="10158080" y="4305638"/>
                  </a:cubicBezTo>
                  <a:lnTo>
                    <a:pt x="10158080" y="520001"/>
                  </a:lnTo>
                  <a:lnTo>
                    <a:pt x="10158080" y="12700"/>
                  </a:lnTo>
                  <a:cubicBezTo>
                    <a:pt x="10158080" y="5690"/>
                    <a:pt x="10152390" y="0"/>
                    <a:pt x="10145380" y="0"/>
                  </a:cubicBezTo>
                  <a:close/>
                  <a:moveTo>
                    <a:pt x="25400" y="25400"/>
                  </a:moveTo>
                  <a:lnTo>
                    <a:pt x="10132680" y="25400"/>
                  </a:lnTo>
                  <a:lnTo>
                    <a:pt x="10132680" y="507301"/>
                  </a:lnTo>
                  <a:lnTo>
                    <a:pt x="25400" y="507301"/>
                  </a:lnTo>
                  <a:lnTo>
                    <a:pt x="25400" y="25400"/>
                  </a:lnTo>
                  <a:close/>
                  <a:moveTo>
                    <a:pt x="9382021" y="5051039"/>
                  </a:moveTo>
                  <a:lnTo>
                    <a:pt x="9382021" y="4318351"/>
                  </a:lnTo>
                  <a:lnTo>
                    <a:pt x="10114709" y="4318351"/>
                  </a:lnTo>
                  <a:lnTo>
                    <a:pt x="9382021" y="5051039"/>
                  </a:lnTo>
                  <a:close/>
                  <a:moveTo>
                    <a:pt x="9369321" y="4292938"/>
                  </a:moveTo>
                  <a:cubicBezTo>
                    <a:pt x="9362298" y="4292938"/>
                    <a:pt x="9356621" y="4298615"/>
                    <a:pt x="9356621" y="4305638"/>
                  </a:cubicBezTo>
                  <a:lnTo>
                    <a:pt x="9356621" y="5068984"/>
                  </a:lnTo>
                  <a:lnTo>
                    <a:pt x="25400" y="5068984"/>
                  </a:lnTo>
                  <a:lnTo>
                    <a:pt x="25400" y="532701"/>
                  </a:lnTo>
                  <a:lnTo>
                    <a:pt x="10132680" y="532701"/>
                  </a:lnTo>
                  <a:lnTo>
                    <a:pt x="10132680" y="4292938"/>
                  </a:lnTo>
                  <a:lnTo>
                    <a:pt x="9369321" y="4292938"/>
                  </a:lnTo>
                  <a:close/>
                </a:path>
              </a:pathLst>
            </a:custGeom>
            <a:solidFill>
              <a:srgbClr val="1D1D1B"/>
            </a:solidFill>
          </p:spPr>
        </p:sp>
      </p:grpSp>
      <p:sp>
        <p:nvSpPr>
          <p:cNvPr name="TextBox 7" id="7"/>
          <p:cNvSpPr txBox="true"/>
          <p:nvPr/>
        </p:nvSpPr>
        <p:spPr>
          <a:xfrm rot="0">
            <a:off x="2758021" y="2920250"/>
            <a:ext cx="12771959" cy="845184"/>
          </a:xfrm>
          <a:prstGeom prst="rect">
            <a:avLst/>
          </a:prstGeom>
        </p:spPr>
        <p:txBody>
          <a:bodyPr anchor="t" rtlCol="false" tIns="0" lIns="0" bIns="0" rIns="0">
            <a:spAutoFit/>
          </a:bodyPr>
          <a:lstStyle/>
          <a:p>
            <a:pPr algn="ctr">
              <a:lnSpc>
                <a:spcPts val="6019"/>
              </a:lnSpc>
            </a:pPr>
            <a:r>
              <a:rPr lang="en-US" sz="6999">
                <a:solidFill>
                  <a:srgbClr val="1D1D1B"/>
                </a:solidFill>
                <a:latin typeface="Pagkaki"/>
              </a:rPr>
              <a:t>RECURSOS GRATUITOS</a:t>
            </a:r>
          </a:p>
        </p:txBody>
      </p:sp>
      <p:grpSp>
        <p:nvGrpSpPr>
          <p:cNvPr name="Group 8" id="8"/>
          <p:cNvGrpSpPr/>
          <p:nvPr/>
        </p:nvGrpSpPr>
        <p:grpSpPr>
          <a:xfrm rot="-104442">
            <a:off x="7943887" y="1126049"/>
            <a:ext cx="2741782" cy="578059"/>
            <a:chOff x="0" y="0"/>
            <a:chExt cx="2838034" cy="598352"/>
          </a:xfrm>
        </p:grpSpPr>
        <p:sp>
          <p:nvSpPr>
            <p:cNvPr name="Freeform 9" id="9"/>
            <p:cNvSpPr/>
            <p:nvPr/>
          </p:nvSpPr>
          <p:spPr>
            <a:xfrm flipH="false" flipV="false" rot="0">
              <a:off x="10160" y="16510"/>
              <a:ext cx="2815174" cy="570412"/>
            </a:xfrm>
            <a:custGeom>
              <a:avLst/>
              <a:gdLst/>
              <a:ahLst/>
              <a:cxnLst/>
              <a:rect r="r" b="b" t="t" l="l"/>
              <a:pathLst>
                <a:path h="570412" w="2815174">
                  <a:moveTo>
                    <a:pt x="2815174" y="570412"/>
                  </a:moveTo>
                  <a:lnTo>
                    <a:pt x="0" y="562792"/>
                  </a:lnTo>
                  <a:lnTo>
                    <a:pt x="0" y="211061"/>
                  </a:lnTo>
                  <a:lnTo>
                    <a:pt x="17780" y="19050"/>
                  </a:lnTo>
                  <a:lnTo>
                    <a:pt x="1401690" y="0"/>
                  </a:lnTo>
                  <a:lnTo>
                    <a:pt x="2796124" y="5080"/>
                  </a:lnTo>
                  <a:close/>
                </a:path>
              </a:pathLst>
            </a:custGeom>
            <a:solidFill>
              <a:srgbClr val="FCC3CA"/>
            </a:solidFill>
          </p:spPr>
        </p:sp>
        <p:sp>
          <p:nvSpPr>
            <p:cNvPr name="Freeform 10" id="10"/>
            <p:cNvSpPr/>
            <p:nvPr/>
          </p:nvSpPr>
          <p:spPr>
            <a:xfrm flipH="false" flipV="false" rot="0">
              <a:off x="-3810" y="0"/>
              <a:ext cx="2844384" cy="597082"/>
            </a:xfrm>
            <a:custGeom>
              <a:avLst/>
              <a:gdLst/>
              <a:ahLst/>
              <a:cxnLst/>
              <a:rect r="r" b="b" t="t" l="l"/>
              <a:pathLst>
                <a:path h="597082" w="2844384">
                  <a:moveTo>
                    <a:pt x="2810094" y="21590"/>
                  </a:moveTo>
                  <a:cubicBezTo>
                    <a:pt x="2811364" y="34290"/>
                    <a:pt x="2811364" y="44450"/>
                    <a:pt x="2812634" y="54610"/>
                  </a:cubicBezTo>
                  <a:cubicBezTo>
                    <a:pt x="2815174" y="71630"/>
                    <a:pt x="2816444" y="82177"/>
                    <a:pt x="2818984" y="92347"/>
                  </a:cubicBezTo>
                  <a:cubicBezTo>
                    <a:pt x="2818984" y="107037"/>
                    <a:pt x="2831684" y="396695"/>
                    <a:pt x="2838034" y="411385"/>
                  </a:cubicBezTo>
                  <a:cubicBezTo>
                    <a:pt x="2844384" y="433609"/>
                    <a:pt x="2840574" y="456209"/>
                    <a:pt x="2840574" y="478432"/>
                  </a:cubicBezTo>
                  <a:cubicBezTo>
                    <a:pt x="2840574" y="498019"/>
                    <a:pt x="2841844" y="516099"/>
                    <a:pt x="2843114" y="536122"/>
                  </a:cubicBezTo>
                  <a:cubicBezTo>
                    <a:pt x="2843114" y="557712"/>
                    <a:pt x="2843114" y="571682"/>
                    <a:pt x="2843114" y="595812"/>
                  </a:cubicBezTo>
                  <a:cubicBezTo>
                    <a:pt x="2820254" y="595812"/>
                    <a:pt x="2799934" y="597082"/>
                    <a:pt x="2775950" y="595812"/>
                  </a:cubicBezTo>
                  <a:cubicBezTo>
                    <a:pt x="2635155" y="590732"/>
                    <a:pt x="2492195" y="597082"/>
                    <a:pt x="2351400" y="592002"/>
                  </a:cubicBezTo>
                  <a:cubicBezTo>
                    <a:pt x="2266924" y="588192"/>
                    <a:pt x="2184613" y="590732"/>
                    <a:pt x="2100137" y="588192"/>
                  </a:cubicBezTo>
                  <a:cubicBezTo>
                    <a:pt x="2061147" y="586922"/>
                    <a:pt x="2022158" y="585652"/>
                    <a:pt x="1983169" y="584382"/>
                  </a:cubicBezTo>
                  <a:cubicBezTo>
                    <a:pt x="1959342" y="584382"/>
                    <a:pt x="1937682" y="585652"/>
                    <a:pt x="1913855" y="585652"/>
                  </a:cubicBezTo>
                  <a:cubicBezTo>
                    <a:pt x="1853205" y="584382"/>
                    <a:pt x="1686418" y="585652"/>
                    <a:pt x="1625768" y="584382"/>
                  </a:cubicBezTo>
                  <a:cubicBezTo>
                    <a:pt x="1582447" y="583112"/>
                    <a:pt x="716020" y="592002"/>
                    <a:pt x="672699" y="590732"/>
                  </a:cubicBezTo>
                  <a:cubicBezTo>
                    <a:pt x="661868" y="590732"/>
                    <a:pt x="648872" y="592002"/>
                    <a:pt x="638041" y="592002"/>
                  </a:cubicBezTo>
                  <a:cubicBezTo>
                    <a:pt x="612049" y="592002"/>
                    <a:pt x="588222" y="593272"/>
                    <a:pt x="562229" y="593272"/>
                  </a:cubicBezTo>
                  <a:cubicBezTo>
                    <a:pt x="497247" y="593272"/>
                    <a:pt x="434431" y="592002"/>
                    <a:pt x="369449" y="590732"/>
                  </a:cubicBezTo>
                  <a:cubicBezTo>
                    <a:pt x="330460" y="589462"/>
                    <a:pt x="291471" y="588192"/>
                    <a:pt x="254648" y="586922"/>
                  </a:cubicBezTo>
                  <a:cubicBezTo>
                    <a:pt x="185334" y="585652"/>
                    <a:pt x="116019" y="584382"/>
                    <a:pt x="48260" y="584382"/>
                  </a:cubicBezTo>
                  <a:cubicBezTo>
                    <a:pt x="38100" y="584382"/>
                    <a:pt x="29210" y="584382"/>
                    <a:pt x="19050" y="583112"/>
                  </a:cubicBezTo>
                  <a:cubicBezTo>
                    <a:pt x="10160" y="581842"/>
                    <a:pt x="5080" y="575492"/>
                    <a:pt x="7620" y="566602"/>
                  </a:cubicBezTo>
                  <a:cubicBezTo>
                    <a:pt x="16510" y="534932"/>
                    <a:pt x="12700" y="525516"/>
                    <a:pt x="11430" y="515722"/>
                  </a:cubicBezTo>
                  <a:cubicBezTo>
                    <a:pt x="10160" y="495759"/>
                    <a:pt x="6350" y="476172"/>
                    <a:pt x="7620" y="456209"/>
                  </a:cubicBezTo>
                  <a:cubicBezTo>
                    <a:pt x="5080" y="431349"/>
                    <a:pt x="0" y="123610"/>
                    <a:pt x="7620" y="98373"/>
                  </a:cubicBezTo>
                  <a:cubicBezTo>
                    <a:pt x="8890" y="93477"/>
                    <a:pt x="7620" y="88203"/>
                    <a:pt x="8890" y="83307"/>
                  </a:cubicBezTo>
                  <a:cubicBezTo>
                    <a:pt x="10160" y="75397"/>
                    <a:pt x="12700" y="66733"/>
                    <a:pt x="13970" y="44450"/>
                  </a:cubicBezTo>
                  <a:cubicBezTo>
                    <a:pt x="13970" y="41910"/>
                    <a:pt x="15240" y="39370"/>
                    <a:pt x="16510" y="38100"/>
                  </a:cubicBezTo>
                  <a:cubicBezTo>
                    <a:pt x="38100" y="35560"/>
                    <a:pt x="61868" y="30480"/>
                    <a:pt x="96525" y="29210"/>
                  </a:cubicBezTo>
                  <a:cubicBezTo>
                    <a:pt x="155009" y="25400"/>
                    <a:pt x="213492" y="22860"/>
                    <a:pt x="274142" y="20320"/>
                  </a:cubicBezTo>
                  <a:cubicBezTo>
                    <a:pt x="315298" y="17780"/>
                    <a:pt x="356453" y="16510"/>
                    <a:pt x="395442" y="13970"/>
                  </a:cubicBezTo>
                  <a:cubicBezTo>
                    <a:pt x="434431" y="11430"/>
                    <a:pt x="475586" y="8890"/>
                    <a:pt x="514576" y="8890"/>
                  </a:cubicBezTo>
                  <a:cubicBezTo>
                    <a:pt x="557897" y="7620"/>
                    <a:pt x="601218" y="10160"/>
                    <a:pt x="644540" y="8890"/>
                  </a:cubicBezTo>
                  <a:cubicBezTo>
                    <a:pt x="698691" y="8890"/>
                    <a:pt x="1679920" y="6350"/>
                    <a:pt x="1734071" y="5080"/>
                  </a:cubicBezTo>
                  <a:cubicBezTo>
                    <a:pt x="1786057" y="3810"/>
                    <a:pt x="1838043" y="2540"/>
                    <a:pt x="1892194" y="2540"/>
                  </a:cubicBezTo>
                  <a:cubicBezTo>
                    <a:pt x="1981003" y="1270"/>
                    <a:pt x="2067646" y="0"/>
                    <a:pt x="2156454" y="0"/>
                  </a:cubicBezTo>
                  <a:cubicBezTo>
                    <a:pt x="2193278" y="0"/>
                    <a:pt x="2232267" y="2540"/>
                    <a:pt x="2269090" y="2540"/>
                  </a:cubicBezTo>
                  <a:cubicBezTo>
                    <a:pt x="2370895" y="3810"/>
                    <a:pt x="2474866" y="5080"/>
                    <a:pt x="2576671" y="7620"/>
                  </a:cubicBezTo>
                  <a:cubicBezTo>
                    <a:pt x="2630823" y="8890"/>
                    <a:pt x="2684975" y="12700"/>
                    <a:pt x="2739126" y="16510"/>
                  </a:cubicBezTo>
                  <a:cubicBezTo>
                    <a:pt x="2752123" y="16510"/>
                    <a:pt x="2765119" y="16510"/>
                    <a:pt x="2775950" y="16510"/>
                  </a:cubicBezTo>
                  <a:cubicBezTo>
                    <a:pt x="2791044" y="17780"/>
                    <a:pt x="2799934" y="20320"/>
                    <a:pt x="2810094" y="21590"/>
                  </a:cubicBezTo>
                  <a:close/>
                  <a:moveTo>
                    <a:pt x="2820254" y="579302"/>
                  </a:moveTo>
                  <a:cubicBezTo>
                    <a:pt x="2821524" y="562792"/>
                    <a:pt x="2822794" y="550092"/>
                    <a:pt x="2822794" y="537392"/>
                  </a:cubicBezTo>
                  <a:cubicBezTo>
                    <a:pt x="2821524" y="514216"/>
                    <a:pt x="2820254" y="494252"/>
                    <a:pt x="2820254" y="472782"/>
                  </a:cubicBezTo>
                  <a:cubicBezTo>
                    <a:pt x="2820254" y="462989"/>
                    <a:pt x="2822794" y="453195"/>
                    <a:pt x="2821524" y="443402"/>
                  </a:cubicBezTo>
                  <a:cubicBezTo>
                    <a:pt x="2821524" y="434362"/>
                    <a:pt x="2820254" y="424945"/>
                    <a:pt x="2818984" y="415905"/>
                  </a:cubicBezTo>
                  <a:cubicBezTo>
                    <a:pt x="2813904" y="401968"/>
                    <a:pt x="2802474" y="113440"/>
                    <a:pt x="2802474" y="99503"/>
                  </a:cubicBezTo>
                  <a:cubicBezTo>
                    <a:pt x="2799934" y="87827"/>
                    <a:pt x="2797394" y="75773"/>
                    <a:pt x="2794854" y="63500"/>
                  </a:cubicBezTo>
                  <a:cubicBezTo>
                    <a:pt x="2793584" y="44450"/>
                    <a:pt x="2792314" y="43180"/>
                    <a:pt x="2769451" y="41910"/>
                  </a:cubicBezTo>
                  <a:cubicBezTo>
                    <a:pt x="2762953" y="41910"/>
                    <a:pt x="2758621" y="41910"/>
                    <a:pt x="2752123" y="40640"/>
                  </a:cubicBezTo>
                  <a:cubicBezTo>
                    <a:pt x="2697971" y="36830"/>
                    <a:pt x="2641653" y="31750"/>
                    <a:pt x="2587502" y="30480"/>
                  </a:cubicBezTo>
                  <a:cubicBezTo>
                    <a:pt x="2455372" y="26670"/>
                    <a:pt x="2321076" y="25400"/>
                    <a:pt x="2188946" y="22860"/>
                  </a:cubicBezTo>
                  <a:cubicBezTo>
                    <a:pt x="2169451" y="22860"/>
                    <a:pt x="2147790" y="22860"/>
                    <a:pt x="2128296" y="22860"/>
                  </a:cubicBezTo>
                  <a:cubicBezTo>
                    <a:pt x="2095805" y="22860"/>
                    <a:pt x="2063314" y="22860"/>
                    <a:pt x="2032989" y="22860"/>
                  </a:cubicBezTo>
                  <a:cubicBezTo>
                    <a:pt x="1963674" y="22860"/>
                    <a:pt x="1894360" y="22860"/>
                    <a:pt x="1827212" y="24130"/>
                  </a:cubicBezTo>
                  <a:cubicBezTo>
                    <a:pt x="1768728" y="25400"/>
                    <a:pt x="783168" y="29210"/>
                    <a:pt x="724684" y="29210"/>
                  </a:cubicBezTo>
                  <a:cubicBezTo>
                    <a:pt x="629377" y="29210"/>
                    <a:pt x="534070" y="26670"/>
                    <a:pt x="438763" y="33020"/>
                  </a:cubicBezTo>
                  <a:cubicBezTo>
                    <a:pt x="388944" y="36830"/>
                    <a:pt x="341290" y="36830"/>
                    <a:pt x="293637" y="38100"/>
                  </a:cubicBezTo>
                  <a:cubicBezTo>
                    <a:pt x="211326" y="41910"/>
                    <a:pt x="129016" y="45720"/>
                    <a:pt x="49530" y="50800"/>
                  </a:cubicBezTo>
                  <a:cubicBezTo>
                    <a:pt x="36830" y="50800"/>
                    <a:pt x="34290" y="53340"/>
                    <a:pt x="33020" y="65603"/>
                  </a:cubicBezTo>
                  <a:cubicBezTo>
                    <a:pt x="31750" y="72383"/>
                    <a:pt x="31750" y="79163"/>
                    <a:pt x="30480" y="85943"/>
                  </a:cubicBezTo>
                  <a:cubicBezTo>
                    <a:pt x="29210" y="97243"/>
                    <a:pt x="26670" y="108167"/>
                    <a:pt x="25400" y="119467"/>
                  </a:cubicBezTo>
                  <a:cubicBezTo>
                    <a:pt x="20320" y="131520"/>
                    <a:pt x="26670" y="426075"/>
                    <a:pt x="29210" y="438129"/>
                  </a:cubicBezTo>
                  <a:cubicBezTo>
                    <a:pt x="29210" y="450935"/>
                    <a:pt x="29210" y="464119"/>
                    <a:pt x="30480" y="476925"/>
                  </a:cubicBezTo>
                  <a:cubicBezTo>
                    <a:pt x="30480" y="486342"/>
                    <a:pt x="33020" y="495759"/>
                    <a:pt x="33020" y="505176"/>
                  </a:cubicBezTo>
                  <a:cubicBezTo>
                    <a:pt x="33020" y="515346"/>
                    <a:pt x="33020" y="525516"/>
                    <a:pt x="31750" y="537392"/>
                  </a:cubicBezTo>
                  <a:cubicBezTo>
                    <a:pt x="31750" y="541202"/>
                    <a:pt x="31750" y="543742"/>
                    <a:pt x="31750" y="547552"/>
                  </a:cubicBezTo>
                  <a:cubicBezTo>
                    <a:pt x="31750" y="557712"/>
                    <a:pt x="35560" y="561522"/>
                    <a:pt x="44450" y="561522"/>
                  </a:cubicBezTo>
                  <a:cubicBezTo>
                    <a:pt x="66200" y="561522"/>
                    <a:pt x="96525" y="562792"/>
                    <a:pt x="124684" y="562792"/>
                  </a:cubicBezTo>
                  <a:cubicBezTo>
                    <a:pt x="165839" y="562792"/>
                    <a:pt x="209160" y="560252"/>
                    <a:pt x="250316" y="562792"/>
                  </a:cubicBezTo>
                  <a:cubicBezTo>
                    <a:pt x="317464" y="566602"/>
                    <a:pt x="384612" y="569142"/>
                    <a:pt x="451760" y="567872"/>
                  </a:cubicBezTo>
                  <a:cubicBezTo>
                    <a:pt x="495081" y="566602"/>
                    <a:pt x="536236" y="569142"/>
                    <a:pt x="579558" y="569142"/>
                  </a:cubicBezTo>
                  <a:cubicBezTo>
                    <a:pt x="642374" y="569142"/>
                    <a:pt x="705190" y="567872"/>
                    <a:pt x="768006" y="569142"/>
                  </a:cubicBezTo>
                  <a:cubicBezTo>
                    <a:pt x="861146" y="570412"/>
                    <a:pt x="1883530" y="560252"/>
                    <a:pt x="1978837" y="562792"/>
                  </a:cubicBezTo>
                  <a:cubicBezTo>
                    <a:pt x="2019992" y="564062"/>
                    <a:pt x="2061147" y="565332"/>
                    <a:pt x="2100137" y="565332"/>
                  </a:cubicBezTo>
                  <a:cubicBezTo>
                    <a:pt x="2171617" y="567872"/>
                    <a:pt x="2240931" y="564062"/>
                    <a:pt x="2312411" y="567872"/>
                  </a:cubicBezTo>
                  <a:cubicBezTo>
                    <a:pt x="2370895" y="570412"/>
                    <a:pt x="2429379" y="570412"/>
                    <a:pt x="2487863" y="572952"/>
                  </a:cubicBezTo>
                  <a:cubicBezTo>
                    <a:pt x="2574505" y="576762"/>
                    <a:pt x="2661148" y="579302"/>
                    <a:pt x="2747791" y="580572"/>
                  </a:cubicBezTo>
                  <a:cubicBezTo>
                    <a:pt x="2780282" y="580572"/>
                    <a:pt x="2799934" y="579302"/>
                    <a:pt x="2820254" y="579302"/>
                  </a:cubicBezTo>
                  <a:close/>
                </a:path>
              </a:pathLst>
            </a:custGeom>
            <a:solidFill>
              <a:srgbClr val="1D1D1B"/>
            </a:solidFill>
          </p:spPr>
        </p:sp>
      </p:grpSp>
      <p:sp>
        <p:nvSpPr>
          <p:cNvPr name="Freeform 11" id="11"/>
          <p:cNvSpPr/>
          <p:nvPr/>
        </p:nvSpPr>
        <p:spPr>
          <a:xfrm flipH="false" flipV="false" rot="5400000">
            <a:off x="3368677" y="3301549"/>
            <a:ext cx="343633" cy="3203359"/>
          </a:xfrm>
          <a:custGeom>
            <a:avLst/>
            <a:gdLst/>
            <a:ahLst/>
            <a:cxnLst/>
            <a:rect r="r" b="b" t="t" l="l"/>
            <a:pathLst>
              <a:path h="3203359" w="343633">
                <a:moveTo>
                  <a:pt x="0" y="0"/>
                </a:moveTo>
                <a:lnTo>
                  <a:pt x="343633" y="0"/>
                </a:lnTo>
                <a:lnTo>
                  <a:pt x="343633" y="3203359"/>
                </a:lnTo>
                <a:lnTo>
                  <a:pt x="0" y="3203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3406036" y="2661850"/>
            <a:ext cx="262609" cy="3209666"/>
          </a:xfrm>
          <a:custGeom>
            <a:avLst/>
            <a:gdLst/>
            <a:ahLst/>
            <a:cxnLst/>
            <a:rect r="r" b="b" t="t" l="l"/>
            <a:pathLst>
              <a:path h="3209666" w="262609">
                <a:moveTo>
                  <a:pt x="0" y="0"/>
                </a:moveTo>
                <a:lnTo>
                  <a:pt x="262609" y="0"/>
                </a:lnTo>
                <a:lnTo>
                  <a:pt x="262609" y="3209666"/>
                </a:lnTo>
                <a:lnTo>
                  <a:pt x="0" y="32096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356383">
            <a:off x="2298683" y="5650613"/>
            <a:ext cx="878789" cy="2048025"/>
          </a:xfrm>
          <a:custGeom>
            <a:avLst/>
            <a:gdLst/>
            <a:ahLst/>
            <a:cxnLst/>
            <a:rect r="r" b="b" t="t" l="l"/>
            <a:pathLst>
              <a:path h="2048025" w="878789">
                <a:moveTo>
                  <a:pt x="0" y="0"/>
                </a:moveTo>
                <a:lnTo>
                  <a:pt x="878789" y="0"/>
                </a:lnTo>
                <a:lnTo>
                  <a:pt x="878789" y="2048025"/>
                </a:lnTo>
                <a:lnTo>
                  <a:pt x="0" y="2048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759979" y="5812968"/>
            <a:ext cx="2194036" cy="1723315"/>
          </a:xfrm>
          <a:custGeom>
            <a:avLst/>
            <a:gdLst/>
            <a:ahLst/>
            <a:cxnLst/>
            <a:rect r="r" b="b" t="t" l="l"/>
            <a:pathLst>
              <a:path h="1723315" w="2194036">
                <a:moveTo>
                  <a:pt x="0" y="0"/>
                </a:moveTo>
                <a:lnTo>
                  <a:pt x="2194036" y="0"/>
                </a:lnTo>
                <a:lnTo>
                  <a:pt x="2194036" y="1723315"/>
                </a:lnTo>
                <a:lnTo>
                  <a:pt x="0" y="17233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5769226" y="4118703"/>
            <a:ext cx="1694265" cy="1694265"/>
          </a:xfrm>
          <a:custGeom>
            <a:avLst/>
            <a:gdLst/>
            <a:ahLst/>
            <a:cxnLst/>
            <a:rect r="r" b="b" t="t" l="l"/>
            <a:pathLst>
              <a:path h="1694265" w="1694265">
                <a:moveTo>
                  <a:pt x="0" y="0"/>
                </a:moveTo>
                <a:lnTo>
                  <a:pt x="1694265" y="0"/>
                </a:lnTo>
                <a:lnTo>
                  <a:pt x="1694265" y="1694265"/>
                </a:lnTo>
                <a:lnTo>
                  <a:pt x="0" y="16942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7875017" y="4118703"/>
            <a:ext cx="1870393" cy="1870393"/>
            <a:chOff x="0" y="0"/>
            <a:chExt cx="3323311" cy="3323311"/>
          </a:xfrm>
        </p:grpSpPr>
        <p:sp>
          <p:nvSpPr>
            <p:cNvPr name="Freeform 17" id="17"/>
            <p:cNvSpPr/>
            <p:nvPr/>
          </p:nvSpPr>
          <p:spPr>
            <a:xfrm flipH="false" flipV="false" rot="0">
              <a:off x="0" y="0"/>
              <a:ext cx="3323311" cy="3323298"/>
            </a:xfrm>
            <a:custGeom>
              <a:avLst/>
              <a:gdLst/>
              <a:ahLst/>
              <a:cxnLst/>
              <a:rect r="r" b="b" t="t" l="l"/>
              <a:pathLst>
                <a:path h="3323298" w="3323311">
                  <a:moveTo>
                    <a:pt x="3310611" y="0"/>
                  </a:moveTo>
                  <a:lnTo>
                    <a:pt x="12700" y="0"/>
                  </a:lnTo>
                  <a:cubicBezTo>
                    <a:pt x="5690" y="0"/>
                    <a:pt x="0" y="5690"/>
                    <a:pt x="0" y="12700"/>
                  </a:cubicBezTo>
                  <a:lnTo>
                    <a:pt x="0" y="520001"/>
                  </a:lnTo>
                  <a:lnTo>
                    <a:pt x="0" y="3310598"/>
                  </a:lnTo>
                  <a:cubicBezTo>
                    <a:pt x="0" y="3317621"/>
                    <a:pt x="5690" y="3323298"/>
                    <a:pt x="12700" y="3323298"/>
                  </a:cubicBezTo>
                  <a:lnTo>
                    <a:pt x="2534552" y="3323298"/>
                  </a:lnTo>
                  <a:cubicBezTo>
                    <a:pt x="2536215" y="3323298"/>
                    <a:pt x="2537866" y="3322955"/>
                    <a:pt x="2539416" y="3322320"/>
                  </a:cubicBezTo>
                  <a:cubicBezTo>
                    <a:pt x="2540927" y="3321698"/>
                    <a:pt x="2542324" y="3320783"/>
                    <a:pt x="2543531" y="3319577"/>
                  </a:cubicBezTo>
                  <a:lnTo>
                    <a:pt x="2543543" y="3319564"/>
                  </a:lnTo>
                  <a:lnTo>
                    <a:pt x="3319564" y="2543543"/>
                  </a:lnTo>
                  <a:lnTo>
                    <a:pt x="3319577" y="2543531"/>
                  </a:lnTo>
                  <a:cubicBezTo>
                    <a:pt x="3319602" y="2543505"/>
                    <a:pt x="3319615" y="2543480"/>
                    <a:pt x="3319640" y="2543454"/>
                  </a:cubicBezTo>
                  <a:cubicBezTo>
                    <a:pt x="3320682" y="2542400"/>
                    <a:pt x="3321444" y="2541181"/>
                    <a:pt x="3322041" y="2539886"/>
                  </a:cubicBezTo>
                  <a:cubicBezTo>
                    <a:pt x="3322219" y="2539505"/>
                    <a:pt x="3322333" y="2539086"/>
                    <a:pt x="3322472" y="2538692"/>
                  </a:cubicBezTo>
                  <a:cubicBezTo>
                    <a:pt x="3322853" y="2537600"/>
                    <a:pt x="3323082" y="2536482"/>
                    <a:pt x="3323158" y="2535314"/>
                  </a:cubicBezTo>
                  <a:cubicBezTo>
                    <a:pt x="3323171" y="2535047"/>
                    <a:pt x="3323311" y="2534818"/>
                    <a:pt x="3323311" y="2534552"/>
                  </a:cubicBezTo>
                  <a:lnTo>
                    <a:pt x="3323311" y="520001"/>
                  </a:lnTo>
                  <a:lnTo>
                    <a:pt x="3323311" y="12700"/>
                  </a:lnTo>
                  <a:cubicBezTo>
                    <a:pt x="3323311" y="5690"/>
                    <a:pt x="3317621" y="0"/>
                    <a:pt x="3310611" y="0"/>
                  </a:cubicBezTo>
                  <a:close/>
                </a:path>
              </a:pathLst>
            </a:custGeom>
            <a:solidFill>
              <a:srgbClr val="1D1D1B"/>
            </a:solidFill>
          </p:spPr>
        </p:sp>
        <p:sp>
          <p:nvSpPr>
            <p:cNvPr name="Freeform 18" id="18"/>
            <p:cNvSpPr/>
            <p:nvPr/>
          </p:nvSpPr>
          <p:spPr>
            <a:xfrm flipH="false" flipV="false" rot="0">
              <a:off x="25400" y="25400"/>
              <a:ext cx="3272511" cy="3272498"/>
            </a:xfrm>
            <a:custGeom>
              <a:avLst/>
              <a:gdLst/>
              <a:ahLst/>
              <a:cxnLst/>
              <a:rect r="r" b="b" t="t" l="l"/>
              <a:pathLst>
                <a:path h="3272498" w="3272511">
                  <a:moveTo>
                    <a:pt x="0" y="507301"/>
                  </a:moveTo>
                  <a:lnTo>
                    <a:pt x="3272511" y="507301"/>
                  </a:lnTo>
                  <a:lnTo>
                    <a:pt x="3272511" y="2496452"/>
                  </a:lnTo>
                  <a:lnTo>
                    <a:pt x="2509164" y="2496452"/>
                  </a:lnTo>
                  <a:cubicBezTo>
                    <a:pt x="2502141" y="2496452"/>
                    <a:pt x="2496464" y="2502129"/>
                    <a:pt x="2496464" y="2509152"/>
                  </a:cubicBezTo>
                  <a:lnTo>
                    <a:pt x="2496464" y="3272498"/>
                  </a:lnTo>
                  <a:lnTo>
                    <a:pt x="0" y="3272498"/>
                  </a:lnTo>
                  <a:lnTo>
                    <a:pt x="0" y="507301"/>
                  </a:lnTo>
                  <a:close/>
                  <a:moveTo>
                    <a:pt x="2521852" y="3254553"/>
                  </a:moveTo>
                  <a:lnTo>
                    <a:pt x="3254540" y="2521864"/>
                  </a:lnTo>
                  <a:lnTo>
                    <a:pt x="2521852" y="2521864"/>
                  </a:lnTo>
                  <a:lnTo>
                    <a:pt x="2521852" y="3254553"/>
                  </a:lnTo>
                  <a:close/>
                  <a:moveTo>
                    <a:pt x="0" y="0"/>
                  </a:moveTo>
                  <a:lnTo>
                    <a:pt x="0" y="481901"/>
                  </a:lnTo>
                  <a:lnTo>
                    <a:pt x="3272511" y="481901"/>
                  </a:lnTo>
                  <a:lnTo>
                    <a:pt x="3272511" y="0"/>
                  </a:lnTo>
                  <a:lnTo>
                    <a:pt x="0" y="0"/>
                  </a:lnTo>
                  <a:close/>
                </a:path>
              </a:pathLst>
            </a:custGeom>
            <a:solidFill>
              <a:srgbClr val="FEC400"/>
            </a:solidFill>
          </p:spPr>
        </p:sp>
        <p:sp>
          <p:nvSpPr>
            <p:cNvPr name="Freeform 19" id="19"/>
            <p:cNvSpPr/>
            <p:nvPr/>
          </p:nvSpPr>
          <p:spPr>
            <a:xfrm flipH="false" flipV="false" rot="0">
              <a:off x="0" y="0"/>
              <a:ext cx="3323311" cy="3323298"/>
            </a:xfrm>
            <a:custGeom>
              <a:avLst/>
              <a:gdLst/>
              <a:ahLst/>
              <a:cxnLst/>
              <a:rect r="r" b="b" t="t" l="l"/>
              <a:pathLst>
                <a:path h="3323298" w="3323311">
                  <a:moveTo>
                    <a:pt x="3310611" y="0"/>
                  </a:moveTo>
                  <a:lnTo>
                    <a:pt x="12700" y="0"/>
                  </a:lnTo>
                  <a:cubicBezTo>
                    <a:pt x="5690" y="0"/>
                    <a:pt x="0" y="5690"/>
                    <a:pt x="0" y="12700"/>
                  </a:cubicBezTo>
                  <a:lnTo>
                    <a:pt x="0" y="520001"/>
                  </a:lnTo>
                  <a:lnTo>
                    <a:pt x="0" y="3310598"/>
                  </a:lnTo>
                  <a:cubicBezTo>
                    <a:pt x="0" y="3317621"/>
                    <a:pt x="5690" y="3323298"/>
                    <a:pt x="12700" y="3323298"/>
                  </a:cubicBezTo>
                  <a:lnTo>
                    <a:pt x="2534552" y="3323298"/>
                  </a:lnTo>
                  <a:cubicBezTo>
                    <a:pt x="2536215" y="3323298"/>
                    <a:pt x="2537866" y="3322955"/>
                    <a:pt x="2539416" y="3322320"/>
                  </a:cubicBezTo>
                  <a:cubicBezTo>
                    <a:pt x="2540927" y="3321698"/>
                    <a:pt x="2542324" y="3320783"/>
                    <a:pt x="2543531" y="3319577"/>
                  </a:cubicBezTo>
                  <a:lnTo>
                    <a:pt x="2543543" y="3319564"/>
                  </a:lnTo>
                  <a:lnTo>
                    <a:pt x="3319564" y="2543543"/>
                  </a:lnTo>
                  <a:lnTo>
                    <a:pt x="3319577" y="2543531"/>
                  </a:lnTo>
                  <a:cubicBezTo>
                    <a:pt x="3319602" y="2543505"/>
                    <a:pt x="3319615" y="2543480"/>
                    <a:pt x="3319640" y="2543454"/>
                  </a:cubicBezTo>
                  <a:cubicBezTo>
                    <a:pt x="3320682" y="2542400"/>
                    <a:pt x="3321444" y="2541181"/>
                    <a:pt x="3322041" y="2539886"/>
                  </a:cubicBezTo>
                  <a:cubicBezTo>
                    <a:pt x="3322219" y="2539505"/>
                    <a:pt x="3322333" y="2539086"/>
                    <a:pt x="3322472" y="2538692"/>
                  </a:cubicBezTo>
                  <a:cubicBezTo>
                    <a:pt x="3322853" y="2537600"/>
                    <a:pt x="3323082" y="2536482"/>
                    <a:pt x="3323158" y="2535314"/>
                  </a:cubicBezTo>
                  <a:cubicBezTo>
                    <a:pt x="3323171" y="2535047"/>
                    <a:pt x="3323311" y="2534818"/>
                    <a:pt x="3323311" y="2534552"/>
                  </a:cubicBezTo>
                  <a:lnTo>
                    <a:pt x="3323311" y="520001"/>
                  </a:lnTo>
                  <a:lnTo>
                    <a:pt x="3323311" y="12700"/>
                  </a:lnTo>
                  <a:cubicBezTo>
                    <a:pt x="3323311" y="5690"/>
                    <a:pt x="3317621" y="0"/>
                    <a:pt x="3310611" y="0"/>
                  </a:cubicBezTo>
                  <a:close/>
                  <a:moveTo>
                    <a:pt x="25400" y="25400"/>
                  </a:moveTo>
                  <a:lnTo>
                    <a:pt x="3297911" y="25400"/>
                  </a:lnTo>
                  <a:lnTo>
                    <a:pt x="3297911" y="507301"/>
                  </a:lnTo>
                  <a:lnTo>
                    <a:pt x="25400" y="507301"/>
                  </a:lnTo>
                  <a:lnTo>
                    <a:pt x="25400" y="25400"/>
                  </a:lnTo>
                  <a:close/>
                  <a:moveTo>
                    <a:pt x="2547252" y="3279953"/>
                  </a:moveTo>
                  <a:lnTo>
                    <a:pt x="2547252" y="2547264"/>
                  </a:lnTo>
                  <a:lnTo>
                    <a:pt x="3279940" y="2547264"/>
                  </a:lnTo>
                  <a:lnTo>
                    <a:pt x="2547252" y="3279953"/>
                  </a:lnTo>
                  <a:close/>
                  <a:moveTo>
                    <a:pt x="2534552" y="2521852"/>
                  </a:moveTo>
                  <a:cubicBezTo>
                    <a:pt x="2527529" y="2521852"/>
                    <a:pt x="2521852" y="2527529"/>
                    <a:pt x="2521852" y="2534552"/>
                  </a:cubicBezTo>
                  <a:lnTo>
                    <a:pt x="2521852" y="3297898"/>
                  </a:lnTo>
                  <a:lnTo>
                    <a:pt x="25400" y="3297898"/>
                  </a:lnTo>
                  <a:lnTo>
                    <a:pt x="25400" y="532701"/>
                  </a:lnTo>
                  <a:lnTo>
                    <a:pt x="3297911" y="532701"/>
                  </a:lnTo>
                  <a:lnTo>
                    <a:pt x="3297911" y="2521852"/>
                  </a:lnTo>
                  <a:lnTo>
                    <a:pt x="2534552" y="2521852"/>
                  </a:lnTo>
                  <a:close/>
                </a:path>
              </a:pathLst>
            </a:custGeom>
            <a:solidFill>
              <a:srgbClr val="1D1D1B"/>
            </a:solidFill>
          </p:spPr>
        </p:sp>
      </p:grpSp>
      <p:sp>
        <p:nvSpPr>
          <p:cNvPr name="Freeform 20" id="20"/>
          <p:cNvSpPr/>
          <p:nvPr/>
        </p:nvSpPr>
        <p:spPr>
          <a:xfrm flipH="false" flipV="false" rot="0">
            <a:off x="6616359" y="6674626"/>
            <a:ext cx="2415995" cy="623766"/>
          </a:xfrm>
          <a:custGeom>
            <a:avLst/>
            <a:gdLst/>
            <a:ahLst/>
            <a:cxnLst/>
            <a:rect r="r" b="b" t="t" l="l"/>
            <a:pathLst>
              <a:path h="623766" w="2415995">
                <a:moveTo>
                  <a:pt x="0" y="0"/>
                </a:moveTo>
                <a:lnTo>
                  <a:pt x="2415995" y="0"/>
                </a:lnTo>
                <a:lnTo>
                  <a:pt x="2415995" y="623766"/>
                </a:lnTo>
                <a:lnTo>
                  <a:pt x="0" y="6237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9745410" y="6216747"/>
            <a:ext cx="1529240" cy="1572116"/>
          </a:xfrm>
          <a:custGeom>
            <a:avLst/>
            <a:gdLst/>
            <a:ahLst/>
            <a:cxnLst/>
            <a:rect r="r" b="b" t="t" l="l"/>
            <a:pathLst>
              <a:path h="1572116" w="1529240">
                <a:moveTo>
                  <a:pt x="0" y="0"/>
                </a:moveTo>
                <a:lnTo>
                  <a:pt x="1529240" y="0"/>
                </a:lnTo>
                <a:lnTo>
                  <a:pt x="1529240" y="1572116"/>
                </a:lnTo>
                <a:lnTo>
                  <a:pt x="0" y="15721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0368631" y="3871787"/>
            <a:ext cx="2024585" cy="2043159"/>
          </a:xfrm>
          <a:custGeom>
            <a:avLst/>
            <a:gdLst/>
            <a:ahLst/>
            <a:cxnLst/>
            <a:rect r="r" b="b" t="t" l="l"/>
            <a:pathLst>
              <a:path h="2043159" w="2024585">
                <a:moveTo>
                  <a:pt x="0" y="0"/>
                </a:moveTo>
                <a:lnTo>
                  <a:pt x="2024584" y="0"/>
                </a:lnTo>
                <a:lnTo>
                  <a:pt x="2024584" y="2043159"/>
                </a:lnTo>
                <a:lnTo>
                  <a:pt x="0" y="20431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1726638" y="6255426"/>
            <a:ext cx="1868515" cy="2320047"/>
            <a:chOff x="0" y="0"/>
            <a:chExt cx="3042920" cy="3778250"/>
          </a:xfrm>
        </p:grpSpPr>
        <p:sp>
          <p:nvSpPr>
            <p:cNvPr name="Freeform 24" id="24"/>
            <p:cNvSpPr/>
            <p:nvPr/>
          </p:nvSpPr>
          <p:spPr>
            <a:xfrm flipH="false" flipV="false" rot="0">
              <a:off x="0" y="0"/>
              <a:ext cx="3044190" cy="3779520"/>
            </a:xfrm>
            <a:custGeom>
              <a:avLst/>
              <a:gdLst/>
              <a:ahLst/>
              <a:cxnLst/>
              <a:rect r="r" b="b" t="t" l="l"/>
              <a:pathLst>
                <a:path h="3779520" w="3044190">
                  <a:moveTo>
                    <a:pt x="3021330" y="690880"/>
                  </a:moveTo>
                  <a:cubicBezTo>
                    <a:pt x="3023870" y="693420"/>
                    <a:pt x="3026410" y="694690"/>
                    <a:pt x="3030220" y="694690"/>
                  </a:cubicBezTo>
                  <a:cubicBezTo>
                    <a:pt x="3031490" y="694690"/>
                    <a:pt x="3034030" y="694690"/>
                    <a:pt x="3035300" y="693420"/>
                  </a:cubicBezTo>
                  <a:cubicBezTo>
                    <a:pt x="3040380" y="690880"/>
                    <a:pt x="3042920" y="687070"/>
                    <a:pt x="3042920" y="681990"/>
                  </a:cubicBezTo>
                  <a:lnTo>
                    <a:pt x="3042920" y="12700"/>
                  </a:lnTo>
                  <a:cubicBezTo>
                    <a:pt x="3042920" y="5080"/>
                    <a:pt x="3037840" y="0"/>
                    <a:pt x="3030220" y="0"/>
                  </a:cubicBezTo>
                  <a:lnTo>
                    <a:pt x="2362200" y="0"/>
                  </a:lnTo>
                  <a:cubicBezTo>
                    <a:pt x="2357120" y="0"/>
                    <a:pt x="2352040" y="2540"/>
                    <a:pt x="2350770" y="7620"/>
                  </a:cubicBezTo>
                  <a:cubicBezTo>
                    <a:pt x="2348230" y="12700"/>
                    <a:pt x="2349500" y="17780"/>
                    <a:pt x="2353310" y="21590"/>
                  </a:cubicBezTo>
                  <a:lnTo>
                    <a:pt x="2419350" y="87630"/>
                  </a:lnTo>
                  <a:lnTo>
                    <a:pt x="623570" y="87630"/>
                  </a:lnTo>
                  <a:lnTo>
                    <a:pt x="689610" y="21590"/>
                  </a:lnTo>
                  <a:cubicBezTo>
                    <a:pt x="693420" y="17780"/>
                    <a:pt x="694690" y="12700"/>
                    <a:pt x="692150" y="7620"/>
                  </a:cubicBezTo>
                  <a:cubicBezTo>
                    <a:pt x="690880" y="2540"/>
                    <a:pt x="687070" y="0"/>
                    <a:pt x="681990" y="0"/>
                  </a:cubicBezTo>
                  <a:lnTo>
                    <a:pt x="12700" y="0"/>
                  </a:lnTo>
                  <a:cubicBezTo>
                    <a:pt x="5080" y="0"/>
                    <a:pt x="0" y="5080"/>
                    <a:pt x="0" y="12700"/>
                  </a:cubicBezTo>
                  <a:lnTo>
                    <a:pt x="0" y="681990"/>
                  </a:lnTo>
                  <a:cubicBezTo>
                    <a:pt x="0" y="687070"/>
                    <a:pt x="2540" y="692150"/>
                    <a:pt x="7620" y="693420"/>
                  </a:cubicBezTo>
                  <a:cubicBezTo>
                    <a:pt x="8890" y="694690"/>
                    <a:pt x="11430" y="694690"/>
                    <a:pt x="12700" y="694690"/>
                  </a:cubicBezTo>
                  <a:cubicBezTo>
                    <a:pt x="16510" y="694690"/>
                    <a:pt x="19050" y="693420"/>
                    <a:pt x="21590" y="690880"/>
                  </a:cubicBezTo>
                  <a:lnTo>
                    <a:pt x="87630" y="624840"/>
                  </a:lnTo>
                  <a:lnTo>
                    <a:pt x="87630" y="3154680"/>
                  </a:lnTo>
                  <a:lnTo>
                    <a:pt x="21590" y="3088640"/>
                  </a:lnTo>
                  <a:cubicBezTo>
                    <a:pt x="17780" y="3084830"/>
                    <a:pt x="12700" y="3083560"/>
                    <a:pt x="7620" y="3086100"/>
                  </a:cubicBezTo>
                  <a:cubicBezTo>
                    <a:pt x="2540" y="3088640"/>
                    <a:pt x="0" y="3092450"/>
                    <a:pt x="0" y="3097530"/>
                  </a:cubicBezTo>
                  <a:lnTo>
                    <a:pt x="0" y="3766820"/>
                  </a:lnTo>
                  <a:cubicBezTo>
                    <a:pt x="0" y="3774440"/>
                    <a:pt x="5080" y="3779520"/>
                    <a:pt x="12700" y="3779520"/>
                  </a:cubicBezTo>
                  <a:lnTo>
                    <a:pt x="681990" y="3779520"/>
                  </a:lnTo>
                  <a:cubicBezTo>
                    <a:pt x="687070" y="3779520"/>
                    <a:pt x="692150" y="3776980"/>
                    <a:pt x="693420" y="3771900"/>
                  </a:cubicBezTo>
                  <a:cubicBezTo>
                    <a:pt x="695960" y="3766820"/>
                    <a:pt x="694690" y="3761740"/>
                    <a:pt x="690880" y="3757930"/>
                  </a:cubicBezTo>
                  <a:lnTo>
                    <a:pt x="624840" y="3691890"/>
                  </a:lnTo>
                  <a:lnTo>
                    <a:pt x="2419350" y="3691890"/>
                  </a:lnTo>
                  <a:lnTo>
                    <a:pt x="2353310" y="3757930"/>
                  </a:lnTo>
                  <a:cubicBezTo>
                    <a:pt x="2349500" y="3761740"/>
                    <a:pt x="2348230" y="3766820"/>
                    <a:pt x="2350770" y="3771900"/>
                  </a:cubicBezTo>
                  <a:cubicBezTo>
                    <a:pt x="2353310" y="3776980"/>
                    <a:pt x="2357120" y="3779520"/>
                    <a:pt x="2362200" y="3779520"/>
                  </a:cubicBezTo>
                  <a:lnTo>
                    <a:pt x="3031490" y="3779520"/>
                  </a:lnTo>
                  <a:cubicBezTo>
                    <a:pt x="3039110" y="3779520"/>
                    <a:pt x="3044190" y="3774440"/>
                    <a:pt x="3044190" y="3766820"/>
                  </a:cubicBezTo>
                  <a:lnTo>
                    <a:pt x="3044190" y="3097530"/>
                  </a:lnTo>
                  <a:cubicBezTo>
                    <a:pt x="3044190" y="3092450"/>
                    <a:pt x="3041650" y="3087370"/>
                    <a:pt x="3036570" y="3086100"/>
                  </a:cubicBezTo>
                  <a:cubicBezTo>
                    <a:pt x="3031490" y="3083560"/>
                    <a:pt x="3026410" y="3084830"/>
                    <a:pt x="3022600" y="3088640"/>
                  </a:cubicBezTo>
                  <a:lnTo>
                    <a:pt x="2956560" y="3154680"/>
                  </a:lnTo>
                  <a:lnTo>
                    <a:pt x="2956560" y="623570"/>
                  </a:lnTo>
                  <a:lnTo>
                    <a:pt x="3021330" y="690880"/>
                  </a:lnTo>
                  <a:close/>
                </a:path>
              </a:pathLst>
            </a:custGeom>
            <a:solidFill>
              <a:srgbClr val="1D1D1B"/>
            </a:solidFill>
          </p:spPr>
        </p:sp>
        <p:sp>
          <p:nvSpPr>
            <p:cNvPr name="Freeform 25" id="25"/>
            <p:cNvSpPr/>
            <p:nvPr/>
          </p:nvSpPr>
          <p:spPr>
            <a:xfrm flipH="false" flipV="false" rot="0">
              <a:off x="113030" y="113030"/>
              <a:ext cx="2815590" cy="3550920"/>
            </a:xfrm>
            <a:custGeom>
              <a:avLst/>
              <a:gdLst/>
              <a:ahLst/>
              <a:cxnLst/>
              <a:rect r="r" b="b" t="t" l="l"/>
              <a:pathLst>
                <a:path h="3550920" w="2815590">
                  <a:moveTo>
                    <a:pt x="2552700" y="220980"/>
                  </a:moveTo>
                  <a:lnTo>
                    <a:pt x="264160" y="220980"/>
                  </a:lnTo>
                  <a:lnTo>
                    <a:pt x="485140" y="0"/>
                  </a:lnTo>
                  <a:lnTo>
                    <a:pt x="2330450" y="0"/>
                  </a:lnTo>
                  <a:lnTo>
                    <a:pt x="2552700" y="220980"/>
                  </a:lnTo>
                  <a:close/>
                  <a:moveTo>
                    <a:pt x="2595880" y="264160"/>
                  </a:moveTo>
                  <a:lnTo>
                    <a:pt x="2595880" y="2583180"/>
                  </a:lnTo>
                  <a:cubicBezTo>
                    <a:pt x="2595880" y="2590800"/>
                    <a:pt x="2590800" y="2595880"/>
                    <a:pt x="2583180" y="2595880"/>
                  </a:cubicBezTo>
                  <a:lnTo>
                    <a:pt x="233680" y="2595880"/>
                  </a:lnTo>
                  <a:cubicBezTo>
                    <a:pt x="226060" y="2595880"/>
                    <a:pt x="220980" y="2590800"/>
                    <a:pt x="220980" y="2583180"/>
                  </a:cubicBezTo>
                  <a:lnTo>
                    <a:pt x="220980" y="264160"/>
                  </a:lnTo>
                  <a:lnTo>
                    <a:pt x="0" y="485140"/>
                  </a:lnTo>
                  <a:lnTo>
                    <a:pt x="0" y="3065780"/>
                  </a:lnTo>
                  <a:lnTo>
                    <a:pt x="485140" y="3550920"/>
                  </a:lnTo>
                  <a:lnTo>
                    <a:pt x="2330450" y="3550920"/>
                  </a:lnTo>
                  <a:lnTo>
                    <a:pt x="2815590" y="3065780"/>
                  </a:lnTo>
                  <a:lnTo>
                    <a:pt x="2815590" y="485140"/>
                  </a:lnTo>
                  <a:lnTo>
                    <a:pt x="2595880" y="264160"/>
                  </a:lnTo>
                  <a:close/>
                </a:path>
              </a:pathLst>
            </a:custGeom>
            <a:solidFill>
              <a:srgbClr val="FFFFFF"/>
            </a:solidFill>
          </p:spPr>
        </p:sp>
        <p:sp>
          <p:nvSpPr>
            <p:cNvPr name="Freeform 26" id="26"/>
            <p:cNvSpPr/>
            <p:nvPr/>
          </p:nvSpPr>
          <p:spPr>
            <a:xfrm flipH="false" flipV="false" rot="0">
              <a:off x="359410" y="359410"/>
              <a:ext cx="2324100" cy="2324100"/>
            </a:xfrm>
            <a:custGeom>
              <a:avLst/>
              <a:gdLst/>
              <a:ahLst/>
              <a:cxnLst/>
              <a:rect r="r" b="b" t="t" l="l"/>
              <a:pathLst>
                <a:path h="2324100" w="2324100">
                  <a:moveTo>
                    <a:pt x="0" y="0"/>
                  </a:moveTo>
                  <a:lnTo>
                    <a:pt x="2324100" y="0"/>
                  </a:lnTo>
                  <a:lnTo>
                    <a:pt x="2324100" y="2324100"/>
                  </a:lnTo>
                  <a:lnTo>
                    <a:pt x="0" y="2324100"/>
                  </a:lnTo>
                  <a:close/>
                </a:path>
              </a:pathLst>
            </a:custGeom>
            <a:solidFill>
              <a:srgbClr val="FCC3CA"/>
            </a:solidFill>
          </p:spPr>
        </p:sp>
        <p:sp>
          <p:nvSpPr>
            <p:cNvPr name="Freeform 27" id="27"/>
            <p:cNvSpPr/>
            <p:nvPr/>
          </p:nvSpPr>
          <p:spPr>
            <a:xfrm flipH="false" flipV="false" rot="0">
              <a:off x="25400" y="25400"/>
              <a:ext cx="2992120" cy="3727450"/>
            </a:xfrm>
            <a:custGeom>
              <a:avLst/>
              <a:gdLst/>
              <a:ahLst/>
              <a:cxnLst/>
              <a:rect r="r" b="b" t="t" l="l"/>
              <a:pathLst>
                <a:path h="3727450" w="2992120">
                  <a:moveTo>
                    <a:pt x="624840" y="0"/>
                  </a:moveTo>
                  <a:lnTo>
                    <a:pt x="0" y="624840"/>
                  </a:lnTo>
                  <a:lnTo>
                    <a:pt x="0" y="0"/>
                  </a:lnTo>
                  <a:lnTo>
                    <a:pt x="624840" y="0"/>
                  </a:lnTo>
                  <a:close/>
                  <a:moveTo>
                    <a:pt x="2367280" y="0"/>
                  </a:moveTo>
                  <a:lnTo>
                    <a:pt x="2992120" y="624840"/>
                  </a:lnTo>
                  <a:lnTo>
                    <a:pt x="2992120" y="0"/>
                  </a:lnTo>
                  <a:lnTo>
                    <a:pt x="2367280" y="0"/>
                  </a:lnTo>
                  <a:close/>
                  <a:moveTo>
                    <a:pt x="2992120" y="3727450"/>
                  </a:moveTo>
                  <a:lnTo>
                    <a:pt x="2992120" y="3102610"/>
                  </a:lnTo>
                  <a:lnTo>
                    <a:pt x="2367280" y="3727450"/>
                  </a:lnTo>
                  <a:lnTo>
                    <a:pt x="2992120" y="3727450"/>
                  </a:lnTo>
                  <a:close/>
                  <a:moveTo>
                    <a:pt x="0" y="3727450"/>
                  </a:moveTo>
                  <a:lnTo>
                    <a:pt x="624840" y="3727450"/>
                  </a:lnTo>
                  <a:lnTo>
                    <a:pt x="0" y="3101340"/>
                  </a:lnTo>
                  <a:lnTo>
                    <a:pt x="0" y="3727450"/>
                  </a:lnTo>
                  <a:close/>
                </a:path>
              </a:pathLst>
            </a:custGeom>
            <a:solidFill>
              <a:srgbClr val="FEC400"/>
            </a:solidFill>
          </p:spPr>
        </p:sp>
        <p:sp>
          <p:nvSpPr>
            <p:cNvPr name="Freeform 28" id="28"/>
            <p:cNvSpPr/>
            <p:nvPr/>
          </p:nvSpPr>
          <p:spPr>
            <a:xfrm flipH="false" flipV="false" rot="0">
              <a:off x="0" y="0"/>
              <a:ext cx="3044190" cy="3779520"/>
            </a:xfrm>
            <a:custGeom>
              <a:avLst/>
              <a:gdLst/>
              <a:ahLst/>
              <a:cxnLst/>
              <a:rect r="r" b="b" t="t" l="l"/>
              <a:pathLst>
                <a:path h="3779520" w="3044190">
                  <a:moveTo>
                    <a:pt x="3021330" y="690880"/>
                  </a:moveTo>
                  <a:cubicBezTo>
                    <a:pt x="3023870" y="693420"/>
                    <a:pt x="3026410" y="694690"/>
                    <a:pt x="3030220" y="694690"/>
                  </a:cubicBezTo>
                  <a:cubicBezTo>
                    <a:pt x="3031490" y="694690"/>
                    <a:pt x="3034030" y="694690"/>
                    <a:pt x="3035300" y="693420"/>
                  </a:cubicBezTo>
                  <a:cubicBezTo>
                    <a:pt x="3040380" y="690880"/>
                    <a:pt x="3042920" y="687070"/>
                    <a:pt x="3042920" y="681990"/>
                  </a:cubicBezTo>
                  <a:lnTo>
                    <a:pt x="3042920" y="12700"/>
                  </a:lnTo>
                  <a:cubicBezTo>
                    <a:pt x="3042920" y="5080"/>
                    <a:pt x="3037840" y="0"/>
                    <a:pt x="3030220" y="0"/>
                  </a:cubicBezTo>
                  <a:lnTo>
                    <a:pt x="2362200" y="0"/>
                  </a:lnTo>
                  <a:cubicBezTo>
                    <a:pt x="2357120" y="0"/>
                    <a:pt x="2352040" y="2540"/>
                    <a:pt x="2350770" y="7620"/>
                  </a:cubicBezTo>
                  <a:cubicBezTo>
                    <a:pt x="2348230" y="12700"/>
                    <a:pt x="2349500" y="17780"/>
                    <a:pt x="2353310" y="21590"/>
                  </a:cubicBezTo>
                  <a:lnTo>
                    <a:pt x="2419350" y="87630"/>
                  </a:lnTo>
                  <a:lnTo>
                    <a:pt x="623570" y="87630"/>
                  </a:lnTo>
                  <a:lnTo>
                    <a:pt x="689610" y="21590"/>
                  </a:lnTo>
                  <a:cubicBezTo>
                    <a:pt x="693420" y="17780"/>
                    <a:pt x="694690" y="12700"/>
                    <a:pt x="692150" y="7620"/>
                  </a:cubicBezTo>
                  <a:cubicBezTo>
                    <a:pt x="690880" y="2540"/>
                    <a:pt x="687070" y="0"/>
                    <a:pt x="681990" y="0"/>
                  </a:cubicBezTo>
                  <a:lnTo>
                    <a:pt x="12700" y="0"/>
                  </a:lnTo>
                  <a:cubicBezTo>
                    <a:pt x="5080" y="0"/>
                    <a:pt x="0" y="5080"/>
                    <a:pt x="0" y="12700"/>
                  </a:cubicBezTo>
                  <a:lnTo>
                    <a:pt x="0" y="681990"/>
                  </a:lnTo>
                  <a:cubicBezTo>
                    <a:pt x="0" y="687070"/>
                    <a:pt x="2540" y="692150"/>
                    <a:pt x="7620" y="693420"/>
                  </a:cubicBezTo>
                  <a:cubicBezTo>
                    <a:pt x="8890" y="694690"/>
                    <a:pt x="11430" y="694690"/>
                    <a:pt x="12700" y="694690"/>
                  </a:cubicBezTo>
                  <a:cubicBezTo>
                    <a:pt x="16510" y="694690"/>
                    <a:pt x="19050" y="693420"/>
                    <a:pt x="21590" y="690880"/>
                  </a:cubicBezTo>
                  <a:lnTo>
                    <a:pt x="87630" y="624840"/>
                  </a:lnTo>
                  <a:lnTo>
                    <a:pt x="87630" y="3154680"/>
                  </a:lnTo>
                  <a:lnTo>
                    <a:pt x="21590" y="3088640"/>
                  </a:lnTo>
                  <a:cubicBezTo>
                    <a:pt x="17780" y="3084830"/>
                    <a:pt x="12700" y="3083560"/>
                    <a:pt x="7620" y="3086100"/>
                  </a:cubicBezTo>
                  <a:cubicBezTo>
                    <a:pt x="2540" y="3088640"/>
                    <a:pt x="0" y="3092450"/>
                    <a:pt x="0" y="3097530"/>
                  </a:cubicBezTo>
                  <a:lnTo>
                    <a:pt x="0" y="3766820"/>
                  </a:lnTo>
                  <a:cubicBezTo>
                    <a:pt x="0" y="3774440"/>
                    <a:pt x="5080" y="3779520"/>
                    <a:pt x="12700" y="3779520"/>
                  </a:cubicBezTo>
                  <a:lnTo>
                    <a:pt x="681990" y="3779520"/>
                  </a:lnTo>
                  <a:cubicBezTo>
                    <a:pt x="687070" y="3779520"/>
                    <a:pt x="692150" y="3776980"/>
                    <a:pt x="693420" y="3771900"/>
                  </a:cubicBezTo>
                  <a:cubicBezTo>
                    <a:pt x="695960" y="3766820"/>
                    <a:pt x="694690" y="3761740"/>
                    <a:pt x="690880" y="3757930"/>
                  </a:cubicBezTo>
                  <a:lnTo>
                    <a:pt x="624840" y="3691890"/>
                  </a:lnTo>
                  <a:lnTo>
                    <a:pt x="2419350" y="3691890"/>
                  </a:lnTo>
                  <a:lnTo>
                    <a:pt x="2353310" y="3757930"/>
                  </a:lnTo>
                  <a:cubicBezTo>
                    <a:pt x="2349500" y="3761740"/>
                    <a:pt x="2348230" y="3766820"/>
                    <a:pt x="2350770" y="3771900"/>
                  </a:cubicBezTo>
                  <a:cubicBezTo>
                    <a:pt x="2353310" y="3776980"/>
                    <a:pt x="2357120" y="3779520"/>
                    <a:pt x="2362200" y="3779520"/>
                  </a:cubicBezTo>
                  <a:lnTo>
                    <a:pt x="3031490" y="3779520"/>
                  </a:lnTo>
                  <a:cubicBezTo>
                    <a:pt x="3039110" y="3779520"/>
                    <a:pt x="3044190" y="3774440"/>
                    <a:pt x="3044190" y="3766820"/>
                  </a:cubicBezTo>
                  <a:lnTo>
                    <a:pt x="3044190" y="3097530"/>
                  </a:lnTo>
                  <a:cubicBezTo>
                    <a:pt x="3044190" y="3092450"/>
                    <a:pt x="3041650" y="3087370"/>
                    <a:pt x="3036570" y="3086100"/>
                  </a:cubicBezTo>
                  <a:cubicBezTo>
                    <a:pt x="3031490" y="3083560"/>
                    <a:pt x="3026410" y="3084830"/>
                    <a:pt x="3022600" y="3088640"/>
                  </a:cubicBezTo>
                  <a:lnTo>
                    <a:pt x="2956560" y="3154680"/>
                  </a:lnTo>
                  <a:lnTo>
                    <a:pt x="2956560" y="623570"/>
                  </a:lnTo>
                  <a:lnTo>
                    <a:pt x="3021330" y="690880"/>
                  </a:lnTo>
                  <a:close/>
                  <a:moveTo>
                    <a:pt x="2392680" y="25400"/>
                  </a:moveTo>
                  <a:lnTo>
                    <a:pt x="3017520" y="25400"/>
                  </a:lnTo>
                  <a:lnTo>
                    <a:pt x="3017520" y="650240"/>
                  </a:lnTo>
                  <a:lnTo>
                    <a:pt x="2392680" y="25400"/>
                  </a:lnTo>
                  <a:close/>
                  <a:moveTo>
                    <a:pt x="2444750" y="113030"/>
                  </a:moveTo>
                  <a:lnTo>
                    <a:pt x="2665730" y="334010"/>
                  </a:lnTo>
                  <a:lnTo>
                    <a:pt x="377190" y="334010"/>
                  </a:lnTo>
                  <a:lnTo>
                    <a:pt x="598170" y="113030"/>
                  </a:lnTo>
                  <a:lnTo>
                    <a:pt x="2444750" y="113030"/>
                  </a:lnTo>
                  <a:close/>
                  <a:moveTo>
                    <a:pt x="359410" y="359410"/>
                  </a:moveTo>
                  <a:lnTo>
                    <a:pt x="2683510" y="359410"/>
                  </a:lnTo>
                  <a:lnTo>
                    <a:pt x="2683510" y="2683510"/>
                  </a:lnTo>
                  <a:lnTo>
                    <a:pt x="359410" y="2683510"/>
                  </a:lnTo>
                  <a:cubicBezTo>
                    <a:pt x="359410" y="2683510"/>
                    <a:pt x="359410" y="359410"/>
                    <a:pt x="359410" y="359410"/>
                  </a:cubicBezTo>
                  <a:close/>
                  <a:moveTo>
                    <a:pt x="25400" y="650240"/>
                  </a:moveTo>
                  <a:lnTo>
                    <a:pt x="25400" y="25400"/>
                  </a:lnTo>
                  <a:lnTo>
                    <a:pt x="650240" y="25400"/>
                  </a:lnTo>
                  <a:lnTo>
                    <a:pt x="25400" y="650240"/>
                  </a:lnTo>
                  <a:close/>
                  <a:moveTo>
                    <a:pt x="650240" y="3752850"/>
                  </a:moveTo>
                  <a:lnTo>
                    <a:pt x="25400" y="3752850"/>
                  </a:lnTo>
                  <a:lnTo>
                    <a:pt x="25400" y="3128010"/>
                  </a:lnTo>
                  <a:lnTo>
                    <a:pt x="650240" y="3752850"/>
                  </a:lnTo>
                  <a:close/>
                  <a:moveTo>
                    <a:pt x="3017520" y="3126740"/>
                  </a:moveTo>
                  <a:lnTo>
                    <a:pt x="3017520" y="3751580"/>
                  </a:lnTo>
                  <a:lnTo>
                    <a:pt x="2392680" y="3751580"/>
                  </a:lnTo>
                  <a:lnTo>
                    <a:pt x="3017520" y="3126740"/>
                  </a:lnTo>
                  <a:close/>
                  <a:moveTo>
                    <a:pt x="2929890" y="3178810"/>
                  </a:moveTo>
                  <a:lnTo>
                    <a:pt x="2444750" y="3663950"/>
                  </a:lnTo>
                  <a:lnTo>
                    <a:pt x="598170" y="3663950"/>
                  </a:lnTo>
                  <a:lnTo>
                    <a:pt x="113030" y="3178810"/>
                  </a:lnTo>
                  <a:lnTo>
                    <a:pt x="113030" y="598170"/>
                  </a:lnTo>
                  <a:lnTo>
                    <a:pt x="334010" y="377190"/>
                  </a:lnTo>
                  <a:lnTo>
                    <a:pt x="334010" y="2696210"/>
                  </a:lnTo>
                  <a:cubicBezTo>
                    <a:pt x="334010" y="2703830"/>
                    <a:pt x="339090" y="2708910"/>
                    <a:pt x="346710" y="2708910"/>
                  </a:cubicBezTo>
                  <a:lnTo>
                    <a:pt x="2696210" y="2708910"/>
                  </a:lnTo>
                  <a:cubicBezTo>
                    <a:pt x="2703830" y="2708910"/>
                    <a:pt x="2708910" y="2703830"/>
                    <a:pt x="2708910" y="2696210"/>
                  </a:cubicBezTo>
                  <a:lnTo>
                    <a:pt x="2708910" y="377190"/>
                  </a:lnTo>
                  <a:lnTo>
                    <a:pt x="2929890" y="598170"/>
                  </a:lnTo>
                  <a:lnTo>
                    <a:pt x="2929890" y="3178810"/>
                  </a:lnTo>
                  <a:close/>
                </a:path>
              </a:pathLst>
            </a:custGeom>
            <a:solidFill>
              <a:srgbClr val="1D1D1B"/>
            </a:solidFill>
          </p:spPr>
        </p:sp>
      </p:grpSp>
      <p:grpSp>
        <p:nvGrpSpPr>
          <p:cNvPr name="Group 29" id="29"/>
          <p:cNvGrpSpPr/>
          <p:nvPr/>
        </p:nvGrpSpPr>
        <p:grpSpPr>
          <a:xfrm rot="0">
            <a:off x="1932508" y="8009076"/>
            <a:ext cx="2190885" cy="566396"/>
            <a:chOff x="0" y="0"/>
            <a:chExt cx="3623462" cy="936752"/>
          </a:xfrm>
        </p:grpSpPr>
        <p:sp>
          <p:nvSpPr>
            <p:cNvPr name="Freeform 30" id="30"/>
            <p:cNvSpPr/>
            <p:nvPr/>
          </p:nvSpPr>
          <p:spPr>
            <a:xfrm flipH="false" flipV="false" rot="0">
              <a:off x="0" y="0"/>
              <a:ext cx="3623463" cy="936752"/>
            </a:xfrm>
            <a:custGeom>
              <a:avLst/>
              <a:gdLst/>
              <a:ahLst/>
              <a:cxnLst/>
              <a:rect r="r" b="b" t="t" l="l"/>
              <a:pathLst>
                <a:path h="936752" w="3623463">
                  <a:moveTo>
                    <a:pt x="3420263" y="0"/>
                  </a:moveTo>
                  <a:lnTo>
                    <a:pt x="2699398" y="0"/>
                  </a:lnTo>
                  <a:lnTo>
                    <a:pt x="12700" y="0"/>
                  </a:lnTo>
                  <a:cubicBezTo>
                    <a:pt x="5690" y="0"/>
                    <a:pt x="0" y="5690"/>
                    <a:pt x="0" y="12700"/>
                  </a:cubicBezTo>
                  <a:lnTo>
                    <a:pt x="0" y="924052"/>
                  </a:lnTo>
                  <a:cubicBezTo>
                    <a:pt x="0" y="931075"/>
                    <a:pt x="5690" y="936752"/>
                    <a:pt x="12700" y="936752"/>
                  </a:cubicBezTo>
                  <a:lnTo>
                    <a:pt x="2699398" y="936752"/>
                  </a:lnTo>
                  <a:lnTo>
                    <a:pt x="3420263" y="936752"/>
                  </a:lnTo>
                  <a:cubicBezTo>
                    <a:pt x="3532302" y="936752"/>
                    <a:pt x="3623463" y="845591"/>
                    <a:pt x="3623463" y="733552"/>
                  </a:cubicBezTo>
                  <a:lnTo>
                    <a:pt x="3623463" y="203200"/>
                  </a:lnTo>
                  <a:cubicBezTo>
                    <a:pt x="3623463" y="91148"/>
                    <a:pt x="3532302" y="0"/>
                    <a:pt x="3420263" y="0"/>
                  </a:cubicBezTo>
                  <a:close/>
                </a:path>
              </a:pathLst>
            </a:custGeom>
            <a:solidFill>
              <a:srgbClr val="1D1D1B"/>
            </a:solidFill>
          </p:spPr>
        </p:sp>
        <p:sp>
          <p:nvSpPr>
            <p:cNvPr name="Freeform 31" id="31"/>
            <p:cNvSpPr/>
            <p:nvPr/>
          </p:nvSpPr>
          <p:spPr>
            <a:xfrm flipH="false" flipV="false" rot="0">
              <a:off x="25400" y="25400"/>
              <a:ext cx="2661298" cy="885952"/>
            </a:xfrm>
            <a:custGeom>
              <a:avLst/>
              <a:gdLst/>
              <a:ahLst/>
              <a:cxnLst/>
              <a:rect r="r" b="b" t="t" l="l"/>
              <a:pathLst>
                <a:path h="885952" w="2661298">
                  <a:moveTo>
                    <a:pt x="0" y="0"/>
                  </a:moveTo>
                  <a:lnTo>
                    <a:pt x="2661298" y="0"/>
                  </a:lnTo>
                  <a:lnTo>
                    <a:pt x="2661298" y="885952"/>
                  </a:lnTo>
                  <a:lnTo>
                    <a:pt x="0" y="885952"/>
                  </a:lnTo>
                  <a:close/>
                </a:path>
              </a:pathLst>
            </a:custGeom>
            <a:solidFill>
              <a:srgbClr val="FCFCC3"/>
            </a:solidFill>
          </p:spPr>
        </p:sp>
        <p:sp>
          <p:nvSpPr>
            <p:cNvPr name="Freeform 32" id="32"/>
            <p:cNvSpPr/>
            <p:nvPr/>
          </p:nvSpPr>
          <p:spPr>
            <a:xfrm flipH="false" flipV="false" rot="0">
              <a:off x="2712098" y="25400"/>
              <a:ext cx="885965" cy="885952"/>
            </a:xfrm>
            <a:custGeom>
              <a:avLst/>
              <a:gdLst/>
              <a:ahLst/>
              <a:cxnLst/>
              <a:rect r="r" b="b" t="t" l="l"/>
              <a:pathLst>
                <a:path h="885952" w="885965">
                  <a:moveTo>
                    <a:pt x="708165" y="0"/>
                  </a:moveTo>
                  <a:lnTo>
                    <a:pt x="0" y="0"/>
                  </a:lnTo>
                  <a:lnTo>
                    <a:pt x="0" y="885952"/>
                  </a:lnTo>
                  <a:lnTo>
                    <a:pt x="708165" y="885952"/>
                  </a:lnTo>
                  <a:cubicBezTo>
                    <a:pt x="806209" y="885952"/>
                    <a:pt x="885965" y="806196"/>
                    <a:pt x="885965" y="708152"/>
                  </a:cubicBezTo>
                  <a:lnTo>
                    <a:pt x="885965" y="177800"/>
                  </a:lnTo>
                  <a:cubicBezTo>
                    <a:pt x="885965" y="79756"/>
                    <a:pt x="806209" y="0"/>
                    <a:pt x="708165" y="0"/>
                  </a:cubicBezTo>
                  <a:close/>
                </a:path>
              </a:pathLst>
            </a:custGeom>
            <a:solidFill>
              <a:srgbClr val="FD6220"/>
            </a:solidFill>
          </p:spPr>
        </p:sp>
        <p:sp>
          <p:nvSpPr>
            <p:cNvPr name="Freeform 33" id="33"/>
            <p:cNvSpPr/>
            <p:nvPr/>
          </p:nvSpPr>
          <p:spPr>
            <a:xfrm flipH="false" flipV="false" rot="0">
              <a:off x="0" y="0"/>
              <a:ext cx="3623463" cy="936752"/>
            </a:xfrm>
            <a:custGeom>
              <a:avLst/>
              <a:gdLst/>
              <a:ahLst/>
              <a:cxnLst/>
              <a:rect r="r" b="b" t="t" l="l"/>
              <a:pathLst>
                <a:path h="936752" w="3623463">
                  <a:moveTo>
                    <a:pt x="3420263" y="0"/>
                  </a:moveTo>
                  <a:lnTo>
                    <a:pt x="2699398" y="0"/>
                  </a:lnTo>
                  <a:lnTo>
                    <a:pt x="12700" y="0"/>
                  </a:lnTo>
                  <a:cubicBezTo>
                    <a:pt x="5690" y="0"/>
                    <a:pt x="0" y="5690"/>
                    <a:pt x="0" y="12700"/>
                  </a:cubicBezTo>
                  <a:lnTo>
                    <a:pt x="0" y="924052"/>
                  </a:lnTo>
                  <a:cubicBezTo>
                    <a:pt x="0" y="931075"/>
                    <a:pt x="5690" y="936752"/>
                    <a:pt x="12700" y="936752"/>
                  </a:cubicBezTo>
                  <a:lnTo>
                    <a:pt x="2699398" y="936752"/>
                  </a:lnTo>
                  <a:lnTo>
                    <a:pt x="3420263" y="936752"/>
                  </a:lnTo>
                  <a:cubicBezTo>
                    <a:pt x="3532302" y="936752"/>
                    <a:pt x="3623463" y="845591"/>
                    <a:pt x="3623463" y="733552"/>
                  </a:cubicBezTo>
                  <a:lnTo>
                    <a:pt x="3623463" y="203200"/>
                  </a:lnTo>
                  <a:cubicBezTo>
                    <a:pt x="3623463" y="91148"/>
                    <a:pt x="3532302" y="0"/>
                    <a:pt x="3420263" y="0"/>
                  </a:cubicBezTo>
                  <a:close/>
                  <a:moveTo>
                    <a:pt x="25400" y="25400"/>
                  </a:moveTo>
                  <a:lnTo>
                    <a:pt x="2686698" y="25400"/>
                  </a:lnTo>
                  <a:lnTo>
                    <a:pt x="2686698" y="911352"/>
                  </a:lnTo>
                  <a:lnTo>
                    <a:pt x="25400" y="911352"/>
                  </a:lnTo>
                  <a:lnTo>
                    <a:pt x="25400" y="25400"/>
                  </a:lnTo>
                  <a:close/>
                  <a:moveTo>
                    <a:pt x="3598063" y="733552"/>
                  </a:moveTo>
                  <a:cubicBezTo>
                    <a:pt x="3598063" y="831596"/>
                    <a:pt x="3518307" y="911352"/>
                    <a:pt x="3420263" y="911352"/>
                  </a:cubicBezTo>
                  <a:lnTo>
                    <a:pt x="2712098" y="911352"/>
                  </a:lnTo>
                  <a:lnTo>
                    <a:pt x="2712098" y="25400"/>
                  </a:lnTo>
                  <a:lnTo>
                    <a:pt x="3420263" y="25400"/>
                  </a:lnTo>
                  <a:cubicBezTo>
                    <a:pt x="3518307" y="25400"/>
                    <a:pt x="3598063" y="105156"/>
                    <a:pt x="3598063" y="203200"/>
                  </a:cubicBezTo>
                  <a:lnTo>
                    <a:pt x="3598063" y="733552"/>
                  </a:lnTo>
                  <a:close/>
                </a:path>
              </a:pathLst>
            </a:custGeom>
            <a:solidFill>
              <a:srgbClr val="1D1D1B"/>
            </a:solidFill>
          </p:spPr>
        </p:sp>
      </p:grpSp>
      <p:sp>
        <p:nvSpPr>
          <p:cNvPr name="Freeform 34" id="34"/>
          <p:cNvSpPr/>
          <p:nvPr/>
        </p:nvSpPr>
        <p:spPr>
          <a:xfrm flipH="false" flipV="false" rot="5400000">
            <a:off x="5601337" y="7094911"/>
            <a:ext cx="705356" cy="2394726"/>
          </a:xfrm>
          <a:custGeom>
            <a:avLst/>
            <a:gdLst/>
            <a:ahLst/>
            <a:cxnLst/>
            <a:rect r="r" b="b" t="t" l="l"/>
            <a:pathLst>
              <a:path h="2394726" w="705356">
                <a:moveTo>
                  <a:pt x="0" y="0"/>
                </a:moveTo>
                <a:lnTo>
                  <a:pt x="705356" y="0"/>
                </a:lnTo>
                <a:lnTo>
                  <a:pt x="705356" y="2394726"/>
                </a:lnTo>
                <a:lnTo>
                  <a:pt x="0" y="239472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5" id="35"/>
          <p:cNvSpPr/>
          <p:nvPr/>
        </p:nvSpPr>
        <p:spPr>
          <a:xfrm flipH="false" flipV="false" rot="0">
            <a:off x="12788050" y="3699179"/>
            <a:ext cx="2007161" cy="698808"/>
          </a:xfrm>
          <a:custGeom>
            <a:avLst/>
            <a:gdLst/>
            <a:ahLst/>
            <a:cxnLst/>
            <a:rect r="r" b="b" t="t" l="l"/>
            <a:pathLst>
              <a:path h="698808" w="2007161">
                <a:moveTo>
                  <a:pt x="0" y="0"/>
                </a:moveTo>
                <a:lnTo>
                  <a:pt x="2007161" y="0"/>
                </a:lnTo>
                <a:lnTo>
                  <a:pt x="2007161" y="698809"/>
                </a:lnTo>
                <a:lnTo>
                  <a:pt x="0" y="69880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6" id="36"/>
          <p:cNvSpPr/>
          <p:nvPr/>
        </p:nvSpPr>
        <p:spPr>
          <a:xfrm flipH="false" flipV="false" rot="0">
            <a:off x="12963076" y="5029433"/>
            <a:ext cx="1657108" cy="1919326"/>
          </a:xfrm>
          <a:custGeom>
            <a:avLst/>
            <a:gdLst/>
            <a:ahLst/>
            <a:cxnLst/>
            <a:rect r="r" b="b" t="t" l="l"/>
            <a:pathLst>
              <a:path h="1919326" w="1657108">
                <a:moveTo>
                  <a:pt x="0" y="0"/>
                </a:moveTo>
                <a:lnTo>
                  <a:pt x="1657109" y="0"/>
                </a:lnTo>
                <a:lnTo>
                  <a:pt x="1657109" y="1919326"/>
                </a:lnTo>
                <a:lnTo>
                  <a:pt x="0" y="19193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7" id="37"/>
          <p:cNvSpPr/>
          <p:nvPr/>
        </p:nvSpPr>
        <p:spPr>
          <a:xfrm flipH="false" flipV="false" rot="0">
            <a:off x="7685631" y="7694819"/>
            <a:ext cx="1346723" cy="1194910"/>
          </a:xfrm>
          <a:custGeom>
            <a:avLst/>
            <a:gdLst/>
            <a:ahLst/>
            <a:cxnLst/>
            <a:rect r="r" b="b" t="t" l="l"/>
            <a:pathLst>
              <a:path h="1194910" w="1346723">
                <a:moveTo>
                  <a:pt x="0" y="0"/>
                </a:moveTo>
                <a:lnTo>
                  <a:pt x="1346723" y="0"/>
                </a:lnTo>
                <a:lnTo>
                  <a:pt x="1346723" y="1194910"/>
                </a:lnTo>
                <a:lnTo>
                  <a:pt x="0" y="119491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38" id="38"/>
          <p:cNvSpPr/>
          <p:nvPr/>
        </p:nvSpPr>
        <p:spPr>
          <a:xfrm flipH="false" flipV="false" rot="0">
            <a:off x="14166947" y="7077939"/>
            <a:ext cx="1425652" cy="1723315"/>
          </a:xfrm>
          <a:custGeom>
            <a:avLst/>
            <a:gdLst/>
            <a:ahLst/>
            <a:cxnLst/>
            <a:rect r="r" b="b" t="t" l="l"/>
            <a:pathLst>
              <a:path h="1723315" w="1425652">
                <a:moveTo>
                  <a:pt x="0" y="0"/>
                </a:moveTo>
                <a:lnTo>
                  <a:pt x="1425652" y="0"/>
                </a:lnTo>
                <a:lnTo>
                  <a:pt x="1425652" y="1723315"/>
                </a:lnTo>
                <a:lnTo>
                  <a:pt x="0" y="172331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9" id="39"/>
          <p:cNvSpPr/>
          <p:nvPr/>
        </p:nvSpPr>
        <p:spPr>
          <a:xfrm flipH="false" flipV="false" rot="0">
            <a:off x="9421104" y="8099497"/>
            <a:ext cx="947527" cy="949253"/>
          </a:xfrm>
          <a:custGeom>
            <a:avLst/>
            <a:gdLst/>
            <a:ahLst/>
            <a:cxnLst/>
            <a:rect r="r" b="b" t="t" l="l"/>
            <a:pathLst>
              <a:path h="949253" w="947527">
                <a:moveTo>
                  <a:pt x="0" y="0"/>
                </a:moveTo>
                <a:lnTo>
                  <a:pt x="947527" y="0"/>
                </a:lnTo>
                <a:lnTo>
                  <a:pt x="947527" y="949253"/>
                </a:lnTo>
                <a:lnTo>
                  <a:pt x="0" y="94925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40" id="40"/>
          <p:cNvSpPr/>
          <p:nvPr/>
        </p:nvSpPr>
        <p:spPr>
          <a:xfrm flipH="false" flipV="false" rot="5325105">
            <a:off x="14891405" y="5573757"/>
            <a:ext cx="1117634" cy="1285981"/>
          </a:xfrm>
          <a:custGeom>
            <a:avLst/>
            <a:gdLst/>
            <a:ahLst/>
            <a:cxnLst/>
            <a:rect r="r" b="b" t="t" l="l"/>
            <a:pathLst>
              <a:path h="1285981" w="1117634">
                <a:moveTo>
                  <a:pt x="0" y="0"/>
                </a:moveTo>
                <a:lnTo>
                  <a:pt x="1117635" y="0"/>
                </a:lnTo>
                <a:lnTo>
                  <a:pt x="1117635" y="1285980"/>
                </a:lnTo>
                <a:lnTo>
                  <a:pt x="0" y="128598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41" id="41"/>
          <p:cNvSpPr/>
          <p:nvPr/>
        </p:nvSpPr>
        <p:spPr>
          <a:xfrm flipH="false" flipV="false" rot="9566492">
            <a:off x="15069228" y="3406709"/>
            <a:ext cx="990507" cy="1864080"/>
          </a:xfrm>
          <a:custGeom>
            <a:avLst/>
            <a:gdLst/>
            <a:ahLst/>
            <a:cxnLst/>
            <a:rect r="r" b="b" t="t" l="l"/>
            <a:pathLst>
              <a:path h="1864080" w="990507">
                <a:moveTo>
                  <a:pt x="0" y="0"/>
                </a:moveTo>
                <a:lnTo>
                  <a:pt x="990507" y="0"/>
                </a:lnTo>
                <a:lnTo>
                  <a:pt x="990507" y="1864080"/>
                </a:lnTo>
                <a:lnTo>
                  <a:pt x="0" y="186408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46413" y="1572209"/>
            <a:ext cx="15272308" cy="8197951"/>
            <a:chOff x="0" y="0"/>
            <a:chExt cx="20363078" cy="10930601"/>
          </a:xfrm>
        </p:grpSpPr>
        <p:grpSp>
          <p:nvGrpSpPr>
            <p:cNvPr name="Group 4" id="4"/>
            <p:cNvGrpSpPr/>
            <p:nvPr/>
          </p:nvGrpSpPr>
          <p:grpSpPr>
            <a:xfrm rot="0">
              <a:off x="0" y="356328"/>
              <a:ext cx="20085616" cy="10561574"/>
              <a:chOff x="0" y="0"/>
              <a:chExt cx="4922945" cy="2588621"/>
            </a:xfrm>
          </p:grpSpPr>
          <p:sp>
            <p:nvSpPr>
              <p:cNvPr name="Freeform 5" id="5"/>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6" id="6"/>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nvGrpSpPr>
            <p:cNvPr name="Group 7" id="7"/>
            <p:cNvGrpSpPr/>
            <p:nvPr/>
          </p:nvGrpSpPr>
          <p:grpSpPr>
            <a:xfrm rot="-63472">
              <a:off x="181677" y="184514"/>
              <a:ext cx="20085616" cy="10561574"/>
              <a:chOff x="0" y="0"/>
              <a:chExt cx="4922945" cy="2588621"/>
            </a:xfrm>
          </p:grpSpPr>
          <p:sp>
            <p:nvSpPr>
              <p:cNvPr name="Freeform 8" id="8"/>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9" id="9"/>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grpSp>
        <p:nvGrpSpPr>
          <p:cNvPr name="Group 10" id="10"/>
          <p:cNvGrpSpPr/>
          <p:nvPr/>
        </p:nvGrpSpPr>
        <p:grpSpPr>
          <a:xfrm rot="-98110">
            <a:off x="1611894" y="-881220"/>
            <a:ext cx="15064212" cy="2634404"/>
            <a:chOff x="0" y="0"/>
            <a:chExt cx="4922945" cy="860916"/>
          </a:xfrm>
        </p:grpSpPr>
        <p:sp>
          <p:nvSpPr>
            <p:cNvPr name="Freeform 11" id="11"/>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2" id="12"/>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nvGrpSpPr>
          <p:cNvPr name="Group 13" id="13"/>
          <p:cNvGrpSpPr/>
          <p:nvPr/>
        </p:nvGrpSpPr>
        <p:grpSpPr>
          <a:xfrm rot="0">
            <a:off x="1756707" y="1090542"/>
            <a:ext cx="14679912" cy="1287828"/>
            <a:chOff x="0" y="0"/>
            <a:chExt cx="19573216" cy="1717103"/>
          </a:xfrm>
        </p:grpSpPr>
        <p:sp>
          <p:nvSpPr>
            <p:cNvPr name="Freeform 14" id="14"/>
            <p:cNvSpPr/>
            <p:nvPr/>
          </p:nvSpPr>
          <p:spPr>
            <a:xfrm flipH="false" flipV="false" rot="-206049">
              <a:off x="19924" y="468210"/>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60378">
              <a:off x="9802592" y="226910"/>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6" id="16"/>
          <p:cNvGrpSpPr/>
          <p:nvPr/>
        </p:nvGrpSpPr>
        <p:grpSpPr>
          <a:xfrm rot="0">
            <a:off x="7616984" y="4241109"/>
            <a:ext cx="3395588" cy="3316995"/>
            <a:chOff x="0" y="0"/>
            <a:chExt cx="4527450" cy="4422659"/>
          </a:xfrm>
        </p:grpSpPr>
        <p:grpSp>
          <p:nvGrpSpPr>
            <p:cNvPr name="Group 17" id="17"/>
            <p:cNvGrpSpPr/>
            <p:nvPr/>
          </p:nvGrpSpPr>
          <p:grpSpPr>
            <a:xfrm rot="0">
              <a:off x="0" y="0"/>
              <a:ext cx="4527450" cy="4422659"/>
              <a:chOff x="0" y="0"/>
              <a:chExt cx="4828540" cy="4716780"/>
            </a:xfrm>
          </p:grpSpPr>
          <p:sp>
            <p:nvSpPr>
              <p:cNvPr name="Freeform 18" id="1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1D1D1B"/>
              </a:solidFill>
              <a:ln w="12700">
                <a:solidFill>
                  <a:srgbClr val="000000"/>
                </a:solidFill>
              </a:ln>
            </p:spPr>
          </p:sp>
        </p:grpSp>
        <p:grpSp>
          <p:nvGrpSpPr>
            <p:cNvPr name="Group 19" id="19"/>
            <p:cNvGrpSpPr/>
            <p:nvPr/>
          </p:nvGrpSpPr>
          <p:grpSpPr>
            <a:xfrm rot="0">
              <a:off x="37291" y="36428"/>
              <a:ext cx="4452869" cy="4349804"/>
              <a:chOff x="0" y="0"/>
              <a:chExt cx="4828540" cy="4716780"/>
            </a:xfrm>
          </p:grpSpPr>
          <p:sp>
            <p:nvSpPr>
              <p:cNvPr name="Freeform 20" id="2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16565" t="-12112" r="-2051" b="-70124"/>
                </a:stretch>
              </a:blipFill>
            </p:spPr>
          </p:sp>
        </p:grpSp>
      </p:grpSp>
      <p:grpSp>
        <p:nvGrpSpPr>
          <p:cNvPr name="Group 21" id="21"/>
          <p:cNvGrpSpPr/>
          <p:nvPr/>
        </p:nvGrpSpPr>
        <p:grpSpPr>
          <a:xfrm rot="0">
            <a:off x="3387110" y="4062367"/>
            <a:ext cx="3220224" cy="3267315"/>
            <a:chOff x="0" y="0"/>
            <a:chExt cx="4293632" cy="4356420"/>
          </a:xfrm>
        </p:grpSpPr>
        <p:grpSp>
          <p:nvGrpSpPr>
            <p:cNvPr name="Group 22" id="22"/>
            <p:cNvGrpSpPr/>
            <p:nvPr/>
          </p:nvGrpSpPr>
          <p:grpSpPr>
            <a:xfrm rot="0">
              <a:off x="0" y="0"/>
              <a:ext cx="4293632" cy="4356420"/>
              <a:chOff x="0" y="0"/>
              <a:chExt cx="2952750" cy="2995930"/>
            </a:xfrm>
          </p:grpSpPr>
          <p:sp>
            <p:nvSpPr>
              <p:cNvPr name="Freeform 23" id="23"/>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solidFill>
                <a:srgbClr val="1D1D1B"/>
              </a:solidFill>
              <a:ln w="12700">
                <a:solidFill>
                  <a:srgbClr val="000000"/>
                </a:solidFill>
              </a:ln>
            </p:spPr>
          </p:sp>
        </p:grpSp>
        <p:grpSp>
          <p:nvGrpSpPr>
            <p:cNvPr name="Group 24" id="24"/>
            <p:cNvGrpSpPr/>
            <p:nvPr/>
          </p:nvGrpSpPr>
          <p:grpSpPr>
            <a:xfrm rot="0">
              <a:off x="50068" y="50800"/>
              <a:ext cx="4193496" cy="4254820"/>
              <a:chOff x="0" y="0"/>
              <a:chExt cx="2952750" cy="2995930"/>
            </a:xfrm>
          </p:grpSpPr>
          <p:sp>
            <p:nvSpPr>
              <p:cNvPr name="Freeform 25" id="25"/>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7"/>
                <a:stretch>
                  <a:fillRect l="0" t="-23982" r="0" b="-23982"/>
                </a:stretch>
              </a:blipFill>
            </p:spPr>
          </p:sp>
        </p:grpSp>
      </p:grpSp>
      <p:grpSp>
        <p:nvGrpSpPr>
          <p:cNvPr name="Group 26" id="26"/>
          <p:cNvGrpSpPr/>
          <p:nvPr/>
        </p:nvGrpSpPr>
        <p:grpSpPr>
          <a:xfrm rot="0">
            <a:off x="12020281" y="3817793"/>
            <a:ext cx="3199638" cy="3199625"/>
            <a:chOff x="0" y="0"/>
            <a:chExt cx="4266184" cy="4266167"/>
          </a:xfrm>
        </p:grpSpPr>
        <p:grpSp>
          <p:nvGrpSpPr>
            <p:cNvPr name="Group 27" id="27"/>
            <p:cNvGrpSpPr/>
            <p:nvPr/>
          </p:nvGrpSpPr>
          <p:grpSpPr>
            <a:xfrm rot="0">
              <a:off x="0" y="0"/>
              <a:ext cx="4266184" cy="4266167"/>
              <a:chOff x="0" y="0"/>
              <a:chExt cx="6350025" cy="6350000"/>
            </a:xfrm>
          </p:grpSpPr>
          <p:sp>
            <p:nvSpPr>
              <p:cNvPr name="Freeform 28" id="2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solidFill>
                <a:srgbClr val="1D1D1B"/>
              </a:solidFill>
              <a:ln w="12700">
                <a:solidFill>
                  <a:srgbClr val="000000"/>
                </a:solidFill>
              </a:ln>
            </p:spPr>
          </p:sp>
        </p:grpSp>
        <p:grpSp>
          <p:nvGrpSpPr>
            <p:cNvPr name="Group 29" id="29"/>
            <p:cNvGrpSpPr/>
            <p:nvPr/>
          </p:nvGrpSpPr>
          <p:grpSpPr>
            <a:xfrm rot="0">
              <a:off x="43541" y="43541"/>
              <a:ext cx="4179101" cy="4179084"/>
              <a:chOff x="0" y="0"/>
              <a:chExt cx="6350025" cy="6350000"/>
            </a:xfrm>
          </p:grpSpPr>
          <p:sp>
            <p:nvSpPr>
              <p:cNvPr name="Freeform 30" id="3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8"/>
                <a:stretch>
                  <a:fillRect l="0" t="-25377" r="0" b="-25377"/>
                </a:stretch>
              </a:blipFill>
            </p:spPr>
          </p:sp>
        </p:grpSp>
      </p:grpSp>
      <p:sp>
        <p:nvSpPr>
          <p:cNvPr name="Freeform 31" id="31"/>
          <p:cNvSpPr/>
          <p:nvPr/>
        </p:nvSpPr>
        <p:spPr>
          <a:xfrm flipH="false" flipV="false" rot="0">
            <a:off x="15219919" y="5895000"/>
            <a:ext cx="1063849" cy="2244836"/>
          </a:xfrm>
          <a:custGeom>
            <a:avLst/>
            <a:gdLst/>
            <a:ahLst/>
            <a:cxnLst/>
            <a:rect r="r" b="b" t="t" l="l"/>
            <a:pathLst>
              <a:path h="2244836" w="1063849">
                <a:moveTo>
                  <a:pt x="0" y="0"/>
                </a:moveTo>
                <a:lnTo>
                  <a:pt x="1063848" y="0"/>
                </a:lnTo>
                <a:lnTo>
                  <a:pt x="1063848" y="2244837"/>
                </a:lnTo>
                <a:lnTo>
                  <a:pt x="0" y="2244837"/>
                </a:lnTo>
                <a:lnTo>
                  <a:pt x="0" y="0"/>
                </a:lnTo>
                <a:close/>
              </a:path>
            </a:pathLst>
          </a:custGeom>
          <a:blipFill>
            <a:blip r:embed="rId9">
              <a:extLst>
                <a:ext uri="{96DAC541-7B7A-43D3-8B79-37D633B846F1}">
                  <asvg:svgBlip xmlns:asvg="http://schemas.microsoft.com/office/drawing/2016/SVG/main" r:embed="rId10"/>
                </a:ext>
              </a:extLst>
            </a:blip>
            <a:stretch>
              <a:fillRect l="-220242" t="0" r="0" b="-50706"/>
            </a:stretch>
          </a:blipFill>
        </p:spPr>
      </p:sp>
      <p:sp>
        <p:nvSpPr>
          <p:cNvPr name="Freeform 32" id="32"/>
          <p:cNvSpPr/>
          <p:nvPr/>
        </p:nvSpPr>
        <p:spPr>
          <a:xfrm flipH="false" flipV="false" rot="5400000">
            <a:off x="8259221" y="656578"/>
            <a:ext cx="1620551" cy="4924326"/>
          </a:xfrm>
          <a:custGeom>
            <a:avLst/>
            <a:gdLst/>
            <a:ahLst/>
            <a:cxnLst/>
            <a:rect r="r" b="b" t="t" l="l"/>
            <a:pathLst>
              <a:path h="4924326" w="1620551">
                <a:moveTo>
                  <a:pt x="0" y="0"/>
                </a:moveTo>
                <a:lnTo>
                  <a:pt x="1620551" y="0"/>
                </a:lnTo>
                <a:lnTo>
                  <a:pt x="1620551" y="4924326"/>
                </a:lnTo>
                <a:lnTo>
                  <a:pt x="0" y="4924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3" id="33"/>
          <p:cNvGrpSpPr/>
          <p:nvPr/>
        </p:nvGrpSpPr>
        <p:grpSpPr>
          <a:xfrm rot="0">
            <a:off x="3080511" y="7659142"/>
            <a:ext cx="3812910" cy="1022631"/>
            <a:chOff x="0" y="0"/>
            <a:chExt cx="5083880" cy="1363508"/>
          </a:xfrm>
        </p:grpSpPr>
        <p:sp>
          <p:nvSpPr>
            <p:cNvPr name="TextBox 34" id="34"/>
            <p:cNvSpPr txBox="true"/>
            <p:nvPr/>
          </p:nvSpPr>
          <p:spPr>
            <a:xfrm rot="0">
              <a:off x="0" y="-66675"/>
              <a:ext cx="5083880" cy="707602"/>
            </a:xfrm>
            <a:prstGeom prst="rect">
              <a:avLst/>
            </a:prstGeom>
          </p:spPr>
          <p:txBody>
            <a:bodyPr anchor="t" rtlCol="false" tIns="0" lIns="0" bIns="0" rIns="0">
              <a:spAutoFit/>
            </a:bodyPr>
            <a:lstStyle/>
            <a:p>
              <a:pPr algn="ctr">
                <a:lnSpc>
                  <a:spcPts val="4480"/>
                </a:lnSpc>
              </a:pPr>
              <a:r>
                <a:rPr lang="en-US" sz="3200">
                  <a:solidFill>
                    <a:srgbClr val="1D1D1B"/>
                  </a:solidFill>
                  <a:latin typeface="29LT Azer Bold"/>
                </a:rPr>
                <a:t>Amelia Ocampo</a:t>
              </a:r>
            </a:p>
          </p:txBody>
        </p:sp>
        <p:sp>
          <p:nvSpPr>
            <p:cNvPr name="TextBox 35" id="35"/>
            <p:cNvSpPr txBox="true"/>
            <p:nvPr/>
          </p:nvSpPr>
          <p:spPr>
            <a:xfrm rot="0">
              <a:off x="0" y="814445"/>
              <a:ext cx="5047107" cy="549063"/>
            </a:xfrm>
            <a:prstGeom prst="rect">
              <a:avLst/>
            </a:prstGeom>
          </p:spPr>
          <p:txBody>
            <a:bodyPr anchor="t" rtlCol="false" tIns="0" lIns="0" bIns="0" rIns="0">
              <a:spAutoFit/>
            </a:bodyPr>
            <a:lstStyle/>
            <a:p>
              <a:pPr algn="ctr">
                <a:lnSpc>
                  <a:spcPts val="3079"/>
                </a:lnSpc>
              </a:pPr>
              <a:r>
                <a:rPr lang="en-US" sz="2799">
                  <a:solidFill>
                    <a:srgbClr val="1D1D1B"/>
                  </a:solidFill>
                  <a:latin typeface="29LT Azer Italics"/>
                </a:rPr>
                <a:t>Subtítulo aquí</a:t>
              </a:r>
            </a:p>
          </p:txBody>
        </p:sp>
      </p:grpSp>
      <p:sp>
        <p:nvSpPr>
          <p:cNvPr name="Freeform 36" id="36"/>
          <p:cNvSpPr/>
          <p:nvPr/>
        </p:nvSpPr>
        <p:spPr>
          <a:xfrm flipH="false" flipV="false" rot="0">
            <a:off x="2343974" y="6222942"/>
            <a:ext cx="1063849" cy="2244836"/>
          </a:xfrm>
          <a:custGeom>
            <a:avLst/>
            <a:gdLst/>
            <a:ahLst/>
            <a:cxnLst/>
            <a:rect r="r" b="b" t="t" l="l"/>
            <a:pathLst>
              <a:path h="2244836" w="1063849">
                <a:moveTo>
                  <a:pt x="0" y="0"/>
                </a:moveTo>
                <a:lnTo>
                  <a:pt x="1063849" y="0"/>
                </a:lnTo>
                <a:lnTo>
                  <a:pt x="1063849" y="2244836"/>
                </a:lnTo>
                <a:lnTo>
                  <a:pt x="0" y="2244836"/>
                </a:lnTo>
                <a:lnTo>
                  <a:pt x="0" y="0"/>
                </a:lnTo>
                <a:close/>
              </a:path>
            </a:pathLst>
          </a:custGeom>
          <a:blipFill>
            <a:blip r:embed="rId9">
              <a:extLst>
                <a:ext uri="{96DAC541-7B7A-43D3-8B79-37D633B846F1}">
                  <asvg:svgBlip xmlns:asvg="http://schemas.microsoft.com/office/drawing/2016/SVG/main" r:embed="rId10"/>
                </a:ext>
              </a:extLst>
            </a:blip>
            <a:stretch>
              <a:fillRect l="0" t="0" r="-220242" b="-50706"/>
            </a:stretch>
          </a:blipFill>
        </p:spPr>
      </p:sp>
      <p:sp>
        <p:nvSpPr>
          <p:cNvPr name="Freeform 37" id="37"/>
          <p:cNvSpPr/>
          <p:nvPr/>
        </p:nvSpPr>
        <p:spPr>
          <a:xfrm flipH="false" flipV="false" rot="0">
            <a:off x="3673288" y="3724395"/>
            <a:ext cx="304392" cy="1033428"/>
          </a:xfrm>
          <a:custGeom>
            <a:avLst/>
            <a:gdLst/>
            <a:ahLst/>
            <a:cxnLst/>
            <a:rect r="r" b="b" t="t" l="l"/>
            <a:pathLst>
              <a:path h="1033428" w="304392">
                <a:moveTo>
                  <a:pt x="0" y="0"/>
                </a:moveTo>
                <a:lnTo>
                  <a:pt x="304392" y="0"/>
                </a:lnTo>
                <a:lnTo>
                  <a:pt x="304392" y="1033428"/>
                </a:lnTo>
                <a:lnTo>
                  <a:pt x="0" y="10334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8" id="38"/>
          <p:cNvSpPr txBox="true"/>
          <p:nvPr/>
        </p:nvSpPr>
        <p:spPr>
          <a:xfrm rot="-74847">
            <a:off x="4999316" y="2977741"/>
            <a:ext cx="8060927" cy="794131"/>
          </a:xfrm>
          <a:prstGeom prst="rect">
            <a:avLst/>
          </a:prstGeom>
        </p:spPr>
        <p:txBody>
          <a:bodyPr anchor="t" rtlCol="false" tIns="0" lIns="0" bIns="0" rIns="0">
            <a:spAutoFit/>
          </a:bodyPr>
          <a:lstStyle/>
          <a:p>
            <a:pPr algn="ctr">
              <a:lnSpc>
                <a:spcPts val="5761"/>
              </a:lnSpc>
            </a:pPr>
            <a:r>
              <a:rPr lang="en-US" sz="6699">
                <a:solidFill>
                  <a:srgbClr val="1D1D1B"/>
                </a:solidFill>
                <a:latin typeface="Pagkaki"/>
              </a:rPr>
              <a:t>TÍTULO AQUÍ</a:t>
            </a:r>
          </a:p>
        </p:txBody>
      </p:sp>
      <p:sp>
        <p:nvSpPr>
          <p:cNvPr name="Freeform 39" id="39"/>
          <p:cNvSpPr/>
          <p:nvPr/>
        </p:nvSpPr>
        <p:spPr>
          <a:xfrm flipH="false" flipV="false" rot="0">
            <a:off x="12463591" y="3265285"/>
            <a:ext cx="762073" cy="783439"/>
          </a:xfrm>
          <a:custGeom>
            <a:avLst/>
            <a:gdLst/>
            <a:ahLst/>
            <a:cxnLst/>
            <a:rect r="r" b="b" t="t" l="l"/>
            <a:pathLst>
              <a:path h="783439" w="762073">
                <a:moveTo>
                  <a:pt x="0" y="0"/>
                </a:moveTo>
                <a:lnTo>
                  <a:pt x="762073" y="0"/>
                </a:lnTo>
                <a:lnTo>
                  <a:pt x="762073" y="783440"/>
                </a:lnTo>
                <a:lnTo>
                  <a:pt x="0" y="7834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0" id="40"/>
          <p:cNvGrpSpPr/>
          <p:nvPr/>
        </p:nvGrpSpPr>
        <p:grpSpPr>
          <a:xfrm rot="0">
            <a:off x="7408323" y="7899489"/>
            <a:ext cx="3812910" cy="1032474"/>
            <a:chOff x="0" y="0"/>
            <a:chExt cx="5083880" cy="1376632"/>
          </a:xfrm>
        </p:grpSpPr>
        <p:sp>
          <p:nvSpPr>
            <p:cNvPr name="TextBox 41" id="41"/>
            <p:cNvSpPr txBox="true"/>
            <p:nvPr/>
          </p:nvSpPr>
          <p:spPr>
            <a:xfrm rot="0">
              <a:off x="0" y="-66675"/>
              <a:ext cx="5083880" cy="707602"/>
            </a:xfrm>
            <a:prstGeom prst="rect">
              <a:avLst/>
            </a:prstGeom>
          </p:spPr>
          <p:txBody>
            <a:bodyPr anchor="t" rtlCol="false" tIns="0" lIns="0" bIns="0" rIns="0">
              <a:spAutoFit/>
            </a:bodyPr>
            <a:lstStyle/>
            <a:p>
              <a:pPr algn="ctr">
                <a:lnSpc>
                  <a:spcPts val="4480"/>
                </a:lnSpc>
              </a:pPr>
              <a:r>
                <a:rPr lang="en-US" sz="3200">
                  <a:solidFill>
                    <a:srgbClr val="1D1D1B"/>
                  </a:solidFill>
                  <a:latin typeface="29LT Azer Bold"/>
                </a:rPr>
                <a:t>Ricardo Soto</a:t>
              </a:r>
            </a:p>
          </p:txBody>
        </p:sp>
        <p:sp>
          <p:nvSpPr>
            <p:cNvPr name="TextBox 42" id="42"/>
            <p:cNvSpPr txBox="true"/>
            <p:nvPr/>
          </p:nvSpPr>
          <p:spPr>
            <a:xfrm rot="0">
              <a:off x="18386" y="827569"/>
              <a:ext cx="5047107" cy="549063"/>
            </a:xfrm>
            <a:prstGeom prst="rect">
              <a:avLst/>
            </a:prstGeom>
          </p:spPr>
          <p:txBody>
            <a:bodyPr anchor="t" rtlCol="false" tIns="0" lIns="0" bIns="0" rIns="0">
              <a:spAutoFit/>
            </a:bodyPr>
            <a:lstStyle/>
            <a:p>
              <a:pPr algn="ctr">
                <a:lnSpc>
                  <a:spcPts val="3079"/>
                </a:lnSpc>
              </a:pPr>
              <a:r>
                <a:rPr lang="en-US" sz="2799">
                  <a:solidFill>
                    <a:srgbClr val="1D1D1B"/>
                  </a:solidFill>
                  <a:latin typeface="29LT Azer Italics"/>
                </a:rPr>
                <a:t>Subtítulo aquí</a:t>
              </a:r>
            </a:p>
          </p:txBody>
        </p:sp>
      </p:grpSp>
      <p:grpSp>
        <p:nvGrpSpPr>
          <p:cNvPr name="Group 43" id="43"/>
          <p:cNvGrpSpPr/>
          <p:nvPr/>
        </p:nvGrpSpPr>
        <p:grpSpPr>
          <a:xfrm rot="0">
            <a:off x="11740521" y="7317756"/>
            <a:ext cx="3816959" cy="1045282"/>
            <a:chOff x="0" y="0"/>
            <a:chExt cx="5089279" cy="1393710"/>
          </a:xfrm>
        </p:grpSpPr>
        <p:sp>
          <p:nvSpPr>
            <p:cNvPr name="TextBox 44" id="44"/>
            <p:cNvSpPr txBox="true"/>
            <p:nvPr/>
          </p:nvSpPr>
          <p:spPr>
            <a:xfrm rot="0">
              <a:off x="0" y="-66675"/>
              <a:ext cx="5083880" cy="707602"/>
            </a:xfrm>
            <a:prstGeom prst="rect">
              <a:avLst/>
            </a:prstGeom>
          </p:spPr>
          <p:txBody>
            <a:bodyPr anchor="t" rtlCol="false" tIns="0" lIns="0" bIns="0" rIns="0">
              <a:spAutoFit/>
            </a:bodyPr>
            <a:lstStyle/>
            <a:p>
              <a:pPr algn="ctr">
                <a:lnSpc>
                  <a:spcPts val="4480"/>
                </a:lnSpc>
              </a:pPr>
              <a:r>
                <a:rPr lang="en-US" sz="3200">
                  <a:solidFill>
                    <a:srgbClr val="FFFFFF"/>
                  </a:solidFill>
                  <a:latin typeface="29LT Azer Bold"/>
                </a:rPr>
                <a:t>Andrea Morales</a:t>
              </a:r>
            </a:p>
          </p:txBody>
        </p:sp>
        <p:sp>
          <p:nvSpPr>
            <p:cNvPr name="TextBox 45" id="45"/>
            <p:cNvSpPr txBox="true"/>
            <p:nvPr/>
          </p:nvSpPr>
          <p:spPr>
            <a:xfrm rot="0">
              <a:off x="42172" y="844647"/>
              <a:ext cx="5047107" cy="549063"/>
            </a:xfrm>
            <a:prstGeom prst="rect">
              <a:avLst/>
            </a:prstGeom>
          </p:spPr>
          <p:txBody>
            <a:bodyPr anchor="t" rtlCol="false" tIns="0" lIns="0" bIns="0" rIns="0">
              <a:spAutoFit/>
            </a:bodyPr>
            <a:lstStyle/>
            <a:p>
              <a:pPr algn="ctr">
                <a:lnSpc>
                  <a:spcPts val="3079"/>
                </a:lnSpc>
              </a:pPr>
              <a:r>
                <a:rPr lang="en-US" sz="2799">
                  <a:solidFill>
                    <a:srgbClr val="1D1D1B"/>
                  </a:solidFill>
                  <a:latin typeface="29LT Azer Italics"/>
                </a:rPr>
                <a:t>Subtítulo aquí</a:t>
              </a:r>
            </a:p>
          </p:txBody>
        </p:sp>
      </p:grpSp>
      <p:sp>
        <p:nvSpPr>
          <p:cNvPr name="Freeform 46" id="46"/>
          <p:cNvSpPr/>
          <p:nvPr/>
        </p:nvSpPr>
        <p:spPr>
          <a:xfrm flipH="false" flipV="false" rot="0">
            <a:off x="10574770" y="4633867"/>
            <a:ext cx="646463" cy="647640"/>
          </a:xfrm>
          <a:custGeom>
            <a:avLst/>
            <a:gdLst/>
            <a:ahLst/>
            <a:cxnLst/>
            <a:rect r="r" b="b" t="t" l="l"/>
            <a:pathLst>
              <a:path h="647640" w="646463">
                <a:moveTo>
                  <a:pt x="0" y="0"/>
                </a:moveTo>
                <a:lnTo>
                  <a:pt x="646463" y="0"/>
                </a:lnTo>
                <a:lnTo>
                  <a:pt x="646463" y="647640"/>
                </a:lnTo>
                <a:lnTo>
                  <a:pt x="0" y="6476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46413" y="1839455"/>
            <a:ext cx="15285714" cy="8241688"/>
            <a:chOff x="0" y="0"/>
            <a:chExt cx="20380953" cy="10988917"/>
          </a:xfrm>
        </p:grpSpPr>
        <p:grpSp>
          <p:nvGrpSpPr>
            <p:cNvPr name="Group 4" id="4"/>
            <p:cNvGrpSpPr/>
            <p:nvPr/>
          </p:nvGrpSpPr>
          <p:grpSpPr>
            <a:xfrm rot="-66967">
              <a:off x="194377" y="232722"/>
              <a:ext cx="20085616" cy="10561574"/>
              <a:chOff x="0" y="0"/>
              <a:chExt cx="4922945" cy="2588621"/>
            </a:xfrm>
          </p:grpSpPr>
          <p:sp>
            <p:nvSpPr>
              <p:cNvPr name="Freeform 5" id="5"/>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6" id="6"/>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nvGrpSpPr>
            <p:cNvPr name="Group 7" id="7"/>
            <p:cNvGrpSpPr/>
            <p:nvPr/>
          </p:nvGrpSpPr>
          <p:grpSpPr>
            <a:xfrm rot="0">
              <a:off x="0" y="0"/>
              <a:ext cx="20085616" cy="10561574"/>
              <a:chOff x="0" y="0"/>
              <a:chExt cx="4922945" cy="2588621"/>
            </a:xfrm>
          </p:grpSpPr>
          <p:sp>
            <p:nvSpPr>
              <p:cNvPr name="Freeform 8" id="8"/>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9" id="9"/>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grpSp>
        <p:nvGrpSpPr>
          <p:cNvPr name="Group 10" id="10"/>
          <p:cNvGrpSpPr/>
          <p:nvPr/>
        </p:nvGrpSpPr>
        <p:grpSpPr>
          <a:xfrm rot="0">
            <a:off x="1601244" y="-832924"/>
            <a:ext cx="15233747" cy="2647654"/>
            <a:chOff x="0" y="0"/>
            <a:chExt cx="20311663" cy="3530206"/>
          </a:xfrm>
        </p:grpSpPr>
        <p:grpSp>
          <p:nvGrpSpPr>
            <p:cNvPr name="Group 11" id="11"/>
            <p:cNvGrpSpPr/>
            <p:nvPr/>
          </p:nvGrpSpPr>
          <p:grpSpPr>
            <a:xfrm rot="-10794179">
              <a:off x="223669" y="557205"/>
              <a:ext cx="20085616" cy="2825146"/>
              <a:chOff x="0" y="0"/>
              <a:chExt cx="4922945" cy="692438"/>
            </a:xfrm>
          </p:grpSpPr>
          <p:sp>
            <p:nvSpPr>
              <p:cNvPr name="Freeform 12" id="12"/>
              <p:cNvSpPr/>
              <p:nvPr/>
            </p:nvSpPr>
            <p:spPr>
              <a:xfrm flipH="false" flipV="false" rot="0">
                <a:off x="10160" y="16510"/>
                <a:ext cx="4900085" cy="664498"/>
              </a:xfrm>
              <a:custGeom>
                <a:avLst/>
                <a:gdLst/>
                <a:ahLst/>
                <a:cxnLst/>
                <a:rect r="r" b="b" t="t" l="l"/>
                <a:pathLst>
                  <a:path h="664498" w="4900085">
                    <a:moveTo>
                      <a:pt x="4900085" y="664498"/>
                    </a:moveTo>
                    <a:lnTo>
                      <a:pt x="0" y="656878"/>
                    </a:lnTo>
                    <a:lnTo>
                      <a:pt x="0" y="243692"/>
                    </a:lnTo>
                    <a:lnTo>
                      <a:pt x="17780" y="19050"/>
                    </a:lnTo>
                    <a:lnTo>
                      <a:pt x="2441465" y="0"/>
                    </a:lnTo>
                    <a:lnTo>
                      <a:pt x="4881035" y="5080"/>
                    </a:lnTo>
                    <a:close/>
                  </a:path>
                </a:pathLst>
              </a:custGeom>
              <a:solidFill>
                <a:srgbClr val="FFFFFF"/>
              </a:solidFill>
            </p:spPr>
          </p:sp>
          <p:sp>
            <p:nvSpPr>
              <p:cNvPr name="Freeform 13" id="13"/>
              <p:cNvSpPr/>
              <p:nvPr/>
            </p:nvSpPr>
            <p:spPr>
              <a:xfrm flipH="false" flipV="false" rot="0">
                <a:off x="-3810" y="0"/>
                <a:ext cx="4929295" cy="691168"/>
              </a:xfrm>
              <a:custGeom>
                <a:avLst/>
                <a:gdLst/>
                <a:ahLst/>
                <a:cxnLst/>
                <a:rect r="r" b="b" t="t" l="l"/>
                <a:pathLst>
                  <a:path h="691168" w="4929295">
                    <a:moveTo>
                      <a:pt x="4895005" y="21590"/>
                    </a:moveTo>
                    <a:cubicBezTo>
                      <a:pt x="4896275" y="34290"/>
                      <a:pt x="4896275" y="44450"/>
                      <a:pt x="4897545" y="54610"/>
                    </a:cubicBezTo>
                    <a:cubicBezTo>
                      <a:pt x="4900085" y="73086"/>
                      <a:pt x="4901355" y="85741"/>
                      <a:pt x="4903895" y="97944"/>
                    </a:cubicBezTo>
                    <a:cubicBezTo>
                      <a:pt x="4903895" y="115571"/>
                      <a:pt x="4916595" y="463138"/>
                      <a:pt x="4922945" y="480765"/>
                    </a:cubicBezTo>
                    <a:cubicBezTo>
                      <a:pt x="4929295" y="507431"/>
                      <a:pt x="4925485" y="534549"/>
                      <a:pt x="4925485" y="561216"/>
                    </a:cubicBezTo>
                    <a:cubicBezTo>
                      <a:pt x="4925485" y="584718"/>
                      <a:pt x="4926755" y="606413"/>
                      <a:pt x="4928025" y="630208"/>
                    </a:cubicBezTo>
                    <a:cubicBezTo>
                      <a:pt x="4928025" y="651798"/>
                      <a:pt x="4928025" y="665768"/>
                      <a:pt x="4928025" y="689898"/>
                    </a:cubicBezTo>
                    <a:cubicBezTo>
                      <a:pt x="4905165" y="689898"/>
                      <a:pt x="4884845" y="691168"/>
                      <a:pt x="4854098" y="689898"/>
                    </a:cubicBezTo>
                    <a:cubicBezTo>
                      <a:pt x="4605829" y="684818"/>
                      <a:pt x="4353740" y="691168"/>
                      <a:pt x="4105470" y="686088"/>
                    </a:cubicBezTo>
                    <a:cubicBezTo>
                      <a:pt x="3956509" y="682278"/>
                      <a:pt x="3811367" y="684818"/>
                      <a:pt x="3662405" y="682278"/>
                    </a:cubicBezTo>
                    <a:cubicBezTo>
                      <a:pt x="3593654" y="681008"/>
                      <a:pt x="3524902" y="679738"/>
                      <a:pt x="3456151" y="678468"/>
                    </a:cubicBezTo>
                    <a:cubicBezTo>
                      <a:pt x="3414136" y="678468"/>
                      <a:pt x="3375941" y="679738"/>
                      <a:pt x="3333926" y="679738"/>
                    </a:cubicBezTo>
                    <a:cubicBezTo>
                      <a:pt x="3226979" y="678468"/>
                      <a:pt x="2932875" y="679738"/>
                      <a:pt x="2825929" y="678468"/>
                    </a:cubicBezTo>
                    <a:cubicBezTo>
                      <a:pt x="2749538" y="677198"/>
                      <a:pt x="1221727" y="686088"/>
                      <a:pt x="1145336" y="684818"/>
                    </a:cubicBezTo>
                    <a:cubicBezTo>
                      <a:pt x="1126239" y="684818"/>
                      <a:pt x="1103322" y="686088"/>
                      <a:pt x="1084224" y="686088"/>
                    </a:cubicBezTo>
                    <a:cubicBezTo>
                      <a:pt x="1038390" y="686088"/>
                      <a:pt x="996375" y="687358"/>
                      <a:pt x="950540" y="687358"/>
                    </a:cubicBezTo>
                    <a:cubicBezTo>
                      <a:pt x="835955" y="687358"/>
                      <a:pt x="725188" y="686088"/>
                      <a:pt x="610603" y="684818"/>
                    </a:cubicBezTo>
                    <a:cubicBezTo>
                      <a:pt x="541851" y="683548"/>
                      <a:pt x="473100" y="682278"/>
                      <a:pt x="408168" y="681008"/>
                    </a:cubicBezTo>
                    <a:cubicBezTo>
                      <a:pt x="285943" y="679738"/>
                      <a:pt x="163718" y="678468"/>
                      <a:pt x="48260" y="678468"/>
                    </a:cubicBezTo>
                    <a:cubicBezTo>
                      <a:pt x="38100" y="678468"/>
                      <a:pt x="29210" y="678468"/>
                      <a:pt x="19050" y="677198"/>
                    </a:cubicBezTo>
                    <a:cubicBezTo>
                      <a:pt x="10160" y="675928"/>
                      <a:pt x="5080" y="669578"/>
                      <a:pt x="7620" y="660688"/>
                    </a:cubicBezTo>
                    <a:cubicBezTo>
                      <a:pt x="16510" y="629011"/>
                      <a:pt x="12700" y="617712"/>
                      <a:pt x="11430" y="605961"/>
                    </a:cubicBezTo>
                    <a:cubicBezTo>
                      <a:pt x="10160" y="582006"/>
                      <a:pt x="6350" y="558504"/>
                      <a:pt x="7620" y="534549"/>
                    </a:cubicBezTo>
                    <a:cubicBezTo>
                      <a:pt x="5080" y="504719"/>
                      <a:pt x="0" y="135458"/>
                      <a:pt x="7620" y="105176"/>
                    </a:cubicBezTo>
                    <a:cubicBezTo>
                      <a:pt x="8890" y="99300"/>
                      <a:pt x="7620" y="92972"/>
                      <a:pt x="8890" y="87097"/>
                    </a:cubicBezTo>
                    <a:cubicBezTo>
                      <a:pt x="10160" y="77605"/>
                      <a:pt x="12700" y="6721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673388"/>
                    </a:moveTo>
                    <a:cubicBezTo>
                      <a:pt x="4906435" y="656878"/>
                      <a:pt x="4907705" y="644178"/>
                      <a:pt x="4907705" y="631478"/>
                    </a:cubicBezTo>
                    <a:cubicBezTo>
                      <a:pt x="4906435" y="604153"/>
                      <a:pt x="4905165" y="580198"/>
                      <a:pt x="4905165" y="554436"/>
                    </a:cubicBezTo>
                    <a:cubicBezTo>
                      <a:pt x="4905165" y="542685"/>
                      <a:pt x="4907705" y="530933"/>
                      <a:pt x="4906435" y="519182"/>
                    </a:cubicBezTo>
                    <a:cubicBezTo>
                      <a:pt x="4906435" y="508335"/>
                      <a:pt x="4905165" y="497035"/>
                      <a:pt x="4903895" y="486188"/>
                    </a:cubicBezTo>
                    <a:cubicBezTo>
                      <a:pt x="4898815" y="469465"/>
                      <a:pt x="4887385" y="123255"/>
                      <a:pt x="4887385" y="106532"/>
                    </a:cubicBezTo>
                    <a:cubicBezTo>
                      <a:pt x="4884845" y="92521"/>
                      <a:pt x="4882305" y="78057"/>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854"/>
                    </a:cubicBezTo>
                    <a:cubicBezTo>
                      <a:pt x="31750" y="73990"/>
                      <a:pt x="31750" y="82125"/>
                      <a:pt x="30480" y="90261"/>
                    </a:cubicBezTo>
                    <a:cubicBezTo>
                      <a:pt x="29210" y="103820"/>
                      <a:pt x="26670" y="116927"/>
                      <a:pt x="25400" y="130486"/>
                    </a:cubicBezTo>
                    <a:cubicBezTo>
                      <a:pt x="20320" y="144949"/>
                      <a:pt x="26670" y="498391"/>
                      <a:pt x="29210" y="512855"/>
                    </a:cubicBezTo>
                    <a:cubicBezTo>
                      <a:pt x="29210" y="528222"/>
                      <a:pt x="29210" y="544041"/>
                      <a:pt x="30480" y="559408"/>
                    </a:cubicBezTo>
                    <a:cubicBezTo>
                      <a:pt x="30480" y="570707"/>
                      <a:pt x="33020" y="582006"/>
                      <a:pt x="33020" y="593306"/>
                    </a:cubicBezTo>
                    <a:cubicBezTo>
                      <a:pt x="33020" y="605509"/>
                      <a:pt x="33020" y="617712"/>
                      <a:pt x="31750" y="631478"/>
                    </a:cubicBezTo>
                    <a:cubicBezTo>
                      <a:pt x="31750" y="635288"/>
                      <a:pt x="31750" y="637828"/>
                      <a:pt x="31750" y="641638"/>
                    </a:cubicBezTo>
                    <a:cubicBezTo>
                      <a:pt x="31750" y="651798"/>
                      <a:pt x="35560" y="655608"/>
                      <a:pt x="44450" y="655608"/>
                    </a:cubicBezTo>
                    <a:cubicBezTo>
                      <a:pt x="75869" y="655608"/>
                      <a:pt x="129342" y="656878"/>
                      <a:pt x="178996" y="656878"/>
                    </a:cubicBezTo>
                    <a:cubicBezTo>
                      <a:pt x="251567" y="656878"/>
                      <a:pt x="327957" y="654338"/>
                      <a:pt x="400528" y="656878"/>
                    </a:cubicBezTo>
                    <a:cubicBezTo>
                      <a:pt x="518934" y="660688"/>
                      <a:pt x="637339" y="663228"/>
                      <a:pt x="755745" y="661958"/>
                    </a:cubicBezTo>
                    <a:cubicBezTo>
                      <a:pt x="832135" y="660688"/>
                      <a:pt x="904706" y="663228"/>
                      <a:pt x="981097" y="663228"/>
                    </a:cubicBezTo>
                    <a:cubicBezTo>
                      <a:pt x="1091863" y="663228"/>
                      <a:pt x="1202629" y="661958"/>
                      <a:pt x="1313396" y="663228"/>
                    </a:cubicBezTo>
                    <a:cubicBezTo>
                      <a:pt x="1477635" y="664498"/>
                      <a:pt x="3280453" y="654338"/>
                      <a:pt x="3448512" y="656878"/>
                    </a:cubicBezTo>
                    <a:cubicBezTo>
                      <a:pt x="3521083" y="658148"/>
                      <a:pt x="3593654" y="659418"/>
                      <a:pt x="3662405" y="659418"/>
                    </a:cubicBezTo>
                    <a:cubicBezTo>
                      <a:pt x="3788450" y="661958"/>
                      <a:pt x="3910675" y="658148"/>
                      <a:pt x="4036719" y="661958"/>
                    </a:cubicBezTo>
                    <a:cubicBezTo>
                      <a:pt x="4139846" y="664498"/>
                      <a:pt x="4242973" y="664498"/>
                      <a:pt x="4346101" y="667038"/>
                    </a:cubicBezTo>
                    <a:cubicBezTo>
                      <a:pt x="4498882" y="670848"/>
                      <a:pt x="4651663" y="673388"/>
                      <a:pt x="4804444" y="674658"/>
                    </a:cubicBezTo>
                    <a:cubicBezTo>
                      <a:pt x="4861737" y="674658"/>
                      <a:pt x="4884845" y="673388"/>
                      <a:pt x="4905165" y="673388"/>
                    </a:cubicBezTo>
                    <a:close/>
                  </a:path>
                </a:pathLst>
              </a:custGeom>
              <a:solidFill>
                <a:srgbClr val="373735"/>
              </a:solidFill>
            </p:spPr>
          </p:sp>
        </p:grpSp>
        <p:grpSp>
          <p:nvGrpSpPr>
            <p:cNvPr name="Group 14" id="14"/>
            <p:cNvGrpSpPr/>
            <p:nvPr/>
          </p:nvGrpSpPr>
          <p:grpSpPr>
            <a:xfrm rot="-3023">
              <a:off x="1541" y="8833"/>
              <a:ext cx="20085616" cy="3512539"/>
              <a:chOff x="0" y="0"/>
              <a:chExt cx="4922945" cy="860916"/>
            </a:xfrm>
          </p:grpSpPr>
          <p:sp>
            <p:nvSpPr>
              <p:cNvPr name="Freeform 15" id="15"/>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6" id="16"/>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grpSp>
        <p:nvGrpSpPr>
          <p:cNvPr name="Group 17" id="17"/>
          <p:cNvGrpSpPr/>
          <p:nvPr/>
        </p:nvGrpSpPr>
        <p:grpSpPr>
          <a:xfrm rot="80542">
            <a:off x="1756707" y="1238574"/>
            <a:ext cx="14679912" cy="1287828"/>
            <a:chOff x="0" y="0"/>
            <a:chExt cx="19573216" cy="1717103"/>
          </a:xfrm>
        </p:grpSpPr>
        <p:sp>
          <p:nvSpPr>
            <p:cNvPr name="Freeform 18" id="18"/>
            <p:cNvSpPr/>
            <p:nvPr/>
          </p:nvSpPr>
          <p:spPr>
            <a:xfrm flipH="false" flipV="false" rot="-206049">
              <a:off x="19924" y="468210"/>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60378">
              <a:off x="9802592" y="226910"/>
              <a:ext cx="9753600" cy="957626"/>
            </a:xfrm>
            <a:custGeom>
              <a:avLst/>
              <a:gdLst/>
              <a:ahLst/>
              <a:cxnLst/>
              <a:rect r="r" b="b" t="t" l="l"/>
              <a:pathLst>
                <a:path h="957626" w="9753600">
                  <a:moveTo>
                    <a:pt x="0" y="0"/>
                  </a:moveTo>
                  <a:lnTo>
                    <a:pt x="9753600" y="0"/>
                  </a:lnTo>
                  <a:lnTo>
                    <a:pt x="9753600" y="957626"/>
                  </a:lnTo>
                  <a:lnTo>
                    <a:pt x="0" y="95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0" id="20"/>
          <p:cNvGrpSpPr/>
          <p:nvPr/>
        </p:nvGrpSpPr>
        <p:grpSpPr>
          <a:xfrm rot="0">
            <a:off x="7364791" y="3260112"/>
            <a:ext cx="852878" cy="883605"/>
            <a:chOff x="0" y="0"/>
            <a:chExt cx="4495639" cy="4657603"/>
          </a:xfrm>
        </p:grpSpPr>
        <p:sp>
          <p:nvSpPr>
            <p:cNvPr name="Freeform 21" id="21"/>
            <p:cNvSpPr/>
            <p:nvPr/>
          </p:nvSpPr>
          <p:spPr>
            <a:xfrm flipH="false" flipV="false" rot="0">
              <a:off x="0" y="0"/>
              <a:ext cx="4495640" cy="4657603"/>
            </a:xfrm>
            <a:custGeom>
              <a:avLst/>
              <a:gdLst/>
              <a:ahLst/>
              <a:cxnLst/>
              <a:rect r="r" b="b" t="t" l="l"/>
              <a:pathLst>
                <a:path h="4657603" w="4495640">
                  <a:moveTo>
                    <a:pt x="2247820" y="0"/>
                  </a:moveTo>
                  <a:lnTo>
                    <a:pt x="3158861" y="913007"/>
                  </a:lnTo>
                  <a:lnTo>
                    <a:pt x="4495640" y="1164401"/>
                  </a:lnTo>
                  <a:lnTo>
                    <a:pt x="4069902" y="2328801"/>
                  </a:lnTo>
                  <a:lnTo>
                    <a:pt x="4495640" y="3493202"/>
                  </a:lnTo>
                  <a:lnTo>
                    <a:pt x="3158861" y="3744596"/>
                  </a:lnTo>
                  <a:lnTo>
                    <a:pt x="2247820" y="4657603"/>
                  </a:lnTo>
                  <a:lnTo>
                    <a:pt x="1336778" y="3744596"/>
                  </a:lnTo>
                  <a:lnTo>
                    <a:pt x="0" y="3493202"/>
                  </a:lnTo>
                  <a:lnTo>
                    <a:pt x="425737" y="2328801"/>
                  </a:lnTo>
                  <a:lnTo>
                    <a:pt x="0" y="1164401"/>
                  </a:lnTo>
                  <a:lnTo>
                    <a:pt x="1336778" y="913007"/>
                  </a:lnTo>
                  <a:lnTo>
                    <a:pt x="2247820" y="0"/>
                  </a:lnTo>
                  <a:close/>
                </a:path>
              </a:pathLst>
            </a:custGeom>
            <a:solidFill>
              <a:srgbClr val="FD6220"/>
            </a:solidFill>
          </p:spPr>
        </p:sp>
        <p:sp>
          <p:nvSpPr>
            <p:cNvPr name="TextBox 22" id="22"/>
            <p:cNvSpPr txBox="true"/>
            <p:nvPr/>
          </p:nvSpPr>
          <p:spPr>
            <a:xfrm>
              <a:off x="561955" y="888926"/>
              <a:ext cx="3371730" cy="2822602"/>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29LT Azer Bold"/>
                </a:rPr>
                <a:t>1.</a:t>
              </a:r>
            </a:p>
          </p:txBody>
        </p:sp>
      </p:grpSp>
      <p:grpSp>
        <p:nvGrpSpPr>
          <p:cNvPr name="Group 23" id="23"/>
          <p:cNvGrpSpPr/>
          <p:nvPr/>
        </p:nvGrpSpPr>
        <p:grpSpPr>
          <a:xfrm rot="0">
            <a:off x="7364791" y="4284290"/>
            <a:ext cx="852878" cy="930853"/>
            <a:chOff x="0" y="0"/>
            <a:chExt cx="12677615" cy="13836665"/>
          </a:xfrm>
        </p:grpSpPr>
        <p:sp>
          <p:nvSpPr>
            <p:cNvPr name="Freeform 24" id="24"/>
            <p:cNvSpPr/>
            <p:nvPr/>
          </p:nvSpPr>
          <p:spPr>
            <a:xfrm flipH="false" flipV="false" rot="0">
              <a:off x="0" y="0"/>
              <a:ext cx="12677615" cy="13836666"/>
            </a:xfrm>
            <a:custGeom>
              <a:avLst/>
              <a:gdLst/>
              <a:ahLst/>
              <a:cxnLst/>
              <a:rect r="r" b="b" t="t" l="l"/>
              <a:pathLst>
                <a:path h="13836666" w="12677615">
                  <a:moveTo>
                    <a:pt x="6338808" y="0"/>
                  </a:moveTo>
                  <a:lnTo>
                    <a:pt x="8907926" y="2712332"/>
                  </a:lnTo>
                  <a:lnTo>
                    <a:pt x="12677615" y="3459166"/>
                  </a:lnTo>
                  <a:lnTo>
                    <a:pt x="11477045" y="6918333"/>
                  </a:lnTo>
                  <a:lnTo>
                    <a:pt x="12677615" y="10377499"/>
                  </a:lnTo>
                  <a:lnTo>
                    <a:pt x="8907926" y="11124333"/>
                  </a:lnTo>
                  <a:lnTo>
                    <a:pt x="6338808" y="13836666"/>
                  </a:lnTo>
                  <a:lnTo>
                    <a:pt x="3769689" y="11124333"/>
                  </a:lnTo>
                  <a:lnTo>
                    <a:pt x="0" y="10377499"/>
                  </a:lnTo>
                  <a:lnTo>
                    <a:pt x="1200570" y="6918333"/>
                  </a:lnTo>
                  <a:lnTo>
                    <a:pt x="0" y="3459166"/>
                  </a:lnTo>
                  <a:lnTo>
                    <a:pt x="3769689" y="2712332"/>
                  </a:lnTo>
                  <a:lnTo>
                    <a:pt x="6338808" y="0"/>
                  </a:lnTo>
                  <a:close/>
                </a:path>
              </a:pathLst>
            </a:custGeom>
            <a:solidFill>
              <a:srgbClr val="FEC400"/>
            </a:solidFill>
          </p:spPr>
        </p:sp>
        <p:sp>
          <p:nvSpPr>
            <p:cNvPr name="TextBox 25" id="25"/>
            <p:cNvSpPr txBox="true"/>
            <p:nvPr/>
          </p:nvSpPr>
          <p:spPr>
            <a:xfrm>
              <a:off x="1584702" y="2753423"/>
              <a:ext cx="9508211" cy="8272670"/>
            </a:xfrm>
            <a:prstGeom prst="rect">
              <a:avLst/>
            </a:prstGeom>
          </p:spPr>
          <p:txBody>
            <a:bodyPr anchor="ctr" rtlCol="false" tIns="50800" lIns="50800" bIns="50800" rIns="50800"/>
            <a:lstStyle/>
            <a:p>
              <a:pPr algn="ctr">
                <a:lnSpc>
                  <a:spcPts val="4199"/>
                </a:lnSpc>
                <a:spcBef>
                  <a:spcPct val="0"/>
                </a:spcBef>
              </a:pPr>
              <a:r>
                <a:rPr lang="en-US" sz="2999">
                  <a:solidFill>
                    <a:srgbClr val="1D1D1B"/>
                  </a:solidFill>
                  <a:latin typeface="29LT Azer Bold"/>
                </a:rPr>
                <a:t>2.</a:t>
              </a:r>
            </a:p>
          </p:txBody>
        </p:sp>
      </p:grpSp>
      <p:grpSp>
        <p:nvGrpSpPr>
          <p:cNvPr name="Group 26" id="26"/>
          <p:cNvGrpSpPr/>
          <p:nvPr/>
        </p:nvGrpSpPr>
        <p:grpSpPr>
          <a:xfrm rot="0">
            <a:off x="7364791" y="5355715"/>
            <a:ext cx="852878" cy="920965"/>
            <a:chOff x="0" y="0"/>
            <a:chExt cx="6277205" cy="6778327"/>
          </a:xfrm>
        </p:grpSpPr>
        <p:sp>
          <p:nvSpPr>
            <p:cNvPr name="Freeform 27" id="27"/>
            <p:cNvSpPr/>
            <p:nvPr/>
          </p:nvSpPr>
          <p:spPr>
            <a:xfrm flipH="false" flipV="false" rot="0">
              <a:off x="0" y="0"/>
              <a:ext cx="6277205" cy="6778327"/>
            </a:xfrm>
            <a:custGeom>
              <a:avLst/>
              <a:gdLst/>
              <a:ahLst/>
              <a:cxnLst/>
              <a:rect r="r" b="b" t="t" l="l"/>
              <a:pathLst>
                <a:path h="6778327" w="6277205">
                  <a:moveTo>
                    <a:pt x="3138603" y="0"/>
                  </a:moveTo>
                  <a:lnTo>
                    <a:pt x="4410678" y="1328722"/>
                  </a:lnTo>
                  <a:lnTo>
                    <a:pt x="6277205" y="1694582"/>
                  </a:lnTo>
                  <a:lnTo>
                    <a:pt x="5682754" y="3389164"/>
                  </a:lnTo>
                  <a:lnTo>
                    <a:pt x="6277205" y="5083746"/>
                  </a:lnTo>
                  <a:lnTo>
                    <a:pt x="4410678" y="5449605"/>
                  </a:lnTo>
                  <a:lnTo>
                    <a:pt x="3138603" y="6778327"/>
                  </a:lnTo>
                  <a:lnTo>
                    <a:pt x="1866527" y="5449605"/>
                  </a:lnTo>
                  <a:lnTo>
                    <a:pt x="0" y="5083746"/>
                  </a:lnTo>
                  <a:lnTo>
                    <a:pt x="594451" y="3389164"/>
                  </a:lnTo>
                  <a:lnTo>
                    <a:pt x="0" y="1694582"/>
                  </a:lnTo>
                  <a:lnTo>
                    <a:pt x="1866527" y="1328722"/>
                  </a:lnTo>
                  <a:lnTo>
                    <a:pt x="3138603" y="0"/>
                  </a:lnTo>
                  <a:close/>
                </a:path>
              </a:pathLst>
            </a:custGeom>
            <a:solidFill>
              <a:srgbClr val="FD6220"/>
            </a:solidFill>
          </p:spPr>
        </p:sp>
        <p:sp>
          <p:nvSpPr>
            <p:cNvPr name="TextBox 28" id="28"/>
            <p:cNvSpPr txBox="true"/>
            <p:nvPr/>
          </p:nvSpPr>
          <p:spPr>
            <a:xfrm>
              <a:off x="784651" y="1319698"/>
              <a:ext cx="4707904" cy="4081782"/>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29LT Azer Bold"/>
                </a:rPr>
                <a:t>3.</a:t>
              </a:r>
            </a:p>
          </p:txBody>
        </p:sp>
      </p:grpSp>
      <p:grpSp>
        <p:nvGrpSpPr>
          <p:cNvPr name="Group 29" id="29"/>
          <p:cNvGrpSpPr/>
          <p:nvPr/>
        </p:nvGrpSpPr>
        <p:grpSpPr>
          <a:xfrm rot="0">
            <a:off x="7364791" y="6417253"/>
            <a:ext cx="852878" cy="971075"/>
            <a:chOff x="0" y="0"/>
            <a:chExt cx="16788145" cy="19114749"/>
          </a:xfrm>
        </p:grpSpPr>
        <p:sp>
          <p:nvSpPr>
            <p:cNvPr name="Freeform 30" id="30"/>
            <p:cNvSpPr/>
            <p:nvPr/>
          </p:nvSpPr>
          <p:spPr>
            <a:xfrm flipH="false" flipV="false" rot="0">
              <a:off x="0" y="0"/>
              <a:ext cx="16788144" cy="19114750"/>
            </a:xfrm>
            <a:custGeom>
              <a:avLst/>
              <a:gdLst/>
              <a:ahLst/>
              <a:cxnLst/>
              <a:rect r="r" b="b" t="t" l="l"/>
              <a:pathLst>
                <a:path h="19114750" w="16788144">
                  <a:moveTo>
                    <a:pt x="8394072" y="0"/>
                  </a:moveTo>
                  <a:lnTo>
                    <a:pt x="11796190" y="3746969"/>
                  </a:lnTo>
                  <a:lnTo>
                    <a:pt x="16788144" y="4778687"/>
                  </a:lnTo>
                  <a:lnTo>
                    <a:pt x="15198308" y="9557375"/>
                  </a:lnTo>
                  <a:lnTo>
                    <a:pt x="16788144" y="14336061"/>
                  </a:lnTo>
                  <a:lnTo>
                    <a:pt x="11796190" y="15367780"/>
                  </a:lnTo>
                  <a:lnTo>
                    <a:pt x="8394072" y="19114750"/>
                  </a:lnTo>
                  <a:lnTo>
                    <a:pt x="4991955" y="15367780"/>
                  </a:lnTo>
                  <a:lnTo>
                    <a:pt x="0" y="14336061"/>
                  </a:lnTo>
                  <a:lnTo>
                    <a:pt x="1589837" y="9557375"/>
                  </a:lnTo>
                  <a:lnTo>
                    <a:pt x="0" y="4778687"/>
                  </a:lnTo>
                  <a:lnTo>
                    <a:pt x="4991955" y="3746969"/>
                  </a:lnTo>
                  <a:lnTo>
                    <a:pt x="8394072" y="0"/>
                  </a:lnTo>
                  <a:close/>
                </a:path>
              </a:pathLst>
            </a:custGeom>
            <a:solidFill>
              <a:srgbClr val="FEC400"/>
            </a:solidFill>
          </p:spPr>
        </p:sp>
        <p:sp>
          <p:nvSpPr>
            <p:cNvPr name="TextBox 31" id="31"/>
            <p:cNvSpPr txBox="true"/>
            <p:nvPr/>
          </p:nvSpPr>
          <p:spPr>
            <a:xfrm>
              <a:off x="2098518" y="3825533"/>
              <a:ext cx="12591108" cy="11406532"/>
            </a:xfrm>
            <a:prstGeom prst="rect">
              <a:avLst/>
            </a:prstGeom>
          </p:spPr>
          <p:txBody>
            <a:bodyPr anchor="ctr" rtlCol="false" tIns="50800" lIns="50800" bIns="50800" rIns="50800"/>
            <a:lstStyle/>
            <a:p>
              <a:pPr algn="ctr">
                <a:lnSpc>
                  <a:spcPts val="4199"/>
                </a:lnSpc>
                <a:spcBef>
                  <a:spcPct val="0"/>
                </a:spcBef>
              </a:pPr>
              <a:r>
                <a:rPr lang="en-US" sz="2999">
                  <a:solidFill>
                    <a:srgbClr val="1D1D1B"/>
                  </a:solidFill>
                  <a:latin typeface="29LT Azer Bold"/>
                </a:rPr>
                <a:t>4.</a:t>
              </a:r>
            </a:p>
          </p:txBody>
        </p:sp>
      </p:grpSp>
      <p:grpSp>
        <p:nvGrpSpPr>
          <p:cNvPr name="Group 32" id="32"/>
          <p:cNvGrpSpPr/>
          <p:nvPr/>
        </p:nvGrpSpPr>
        <p:grpSpPr>
          <a:xfrm rot="0">
            <a:off x="7396181" y="7528902"/>
            <a:ext cx="790097" cy="916211"/>
            <a:chOff x="0" y="0"/>
            <a:chExt cx="5845311" cy="6778327"/>
          </a:xfrm>
        </p:grpSpPr>
        <p:sp>
          <p:nvSpPr>
            <p:cNvPr name="Freeform 33" id="33"/>
            <p:cNvSpPr/>
            <p:nvPr/>
          </p:nvSpPr>
          <p:spPr>
            <a:xfrm flipH="false" flipV="false" rot="0">
              <a:off x="0" y="0"/>
              <a:ext cx="5845311" cy="6778327"/>
            </a:xfrm>
            <a:custGeom>
              <a:avLst/>
              <a:gdLst/>
              <a:ahLst/>
              <a:cxnLst/>
              <a:rect r="r" b="b" t="t" l="l"/>
              <a:pathLst>
                <a:path h="6778327" w="5845311">
                  <a:moveTo>
                    <a:pt x="2922655" y="0"/>
                  </a:moveTo>
                  <a:lnTo>
                    <a:pt x="4107207" y="1328722"/>
                  </a:lnTo>
                  <a:lnTo>
                    <a:pt x="5845311" y="1694582"/>
                  </a:lnTo>
                  <a:lnTo>
                    <a:pt x="5291760" y="3389164"/>
                  </a:lnTo>
                  <a:lnTo>
                    <a:pt x="5845311" y="5083746"/>
                  </a:lnTo>
                  <a:lnTo>
                    <a:pt x="4107207" y="5449605"/>
                  </a:lnTo>
                  <a:lnTo>
                    <a:pt x="2922655" y="6778327"/>
                  </a:lnTo>
                  <a:lnTo>
                    <a:pt x="1738103" y="5449605"/>
                  </a:lnTo>
                  <a:lnTo>
                    <a:pt x="0" y="5083746"/>
                  </a:lnTo>
                  <a:lnTo>
                    <a:pt x="553551" y="3389164"/>
                  </a:lnTo>
                  <a:lnTo>
                    <a:pt x="0" y="1694582"/>
                  </a:lnTo>
                  <a:lnTo>
                    <a:pt x="1738103" y="1328722"/>
                  </a:lnTo>
                  <a:lnTo>
                    <a:pt x="2922655" y="0"/>
                  </a:lnTo>
                  <a:close/>
                </a:path>
              </a:pathLst>
            </a:custGeom>
            <a:solidFill>
              <a:srgbClr val="FD6220"/>
            </a:solidFill>
          </p:spPr>
        </p:sp>
        <p:sp>
          <p:nvSpPr>
            <p:cNvPr name="TextBox 34" id="34"/>
            <p:cNvSpPr txBox="true"/>
            <p:nvPr/>
          </p:nvSpPr>
          <p:spPr>
            <a:xfrm>
              <a:off x="730664" y="1319698"/>
              <a:ext cx="4383983" cy="4081782"/>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29LT Azer Bold"/>
                </a:rPr>
                <a:t>5.</a:t>
              </a:r>
            </a:p>
          </p:txBody>
        </p:sp>
      </p:grpSp>
      <p:grpSp>
        <p:nvGrpSpPr>
          <p:cNvPr name="Group 35" id="35"/>
          <p:cNvGrpSpPr/>
          <p:nvPr/>
        </p:nvGrpSpPr>
        <p:grpSpPr>
          <a:xfrm rot="0">
            <a:off x="2619397" y="5031274"/>
            <a:ext cx="3824299" cy="3743035"/>
            <a:chOff x="0" y="0"/>
            <a:chExt cx="5099066" cy="4990713"/>
          </a:xfrm>
        </p:grpSpPr>
        <p:grpSp>
          <p:nvGrpSpPr>
            <p:cNvPr name="Group 36" id="36"/>
            <p:cNvGrpSpPr/>
            <p:nvPr/>
          </p:nvGrpSpPr>
          <p:grpSpPr>
            <a:xfrm rot="0">
              <a:off x="333091" y="423126"/>
              <a:ext cx="4266184" cy="4266167"/>
              <a:chOff x="0" y="0"/>
              <a:chExt cx="6350025" cy="6350000"/>
            </a:xfrm>
          </p:grpSpPr>
          <p:sp>
            <p:nvSpPr>
              <p:cNvPr name="Freeform 37" id="3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solidFill>
                <a:srgbClr val="1D1D1B"/>
              </a:solidFill>
              <a:ln w="12700">
                <a:solidFill>
                  <a:srgbClr val="000000"/>
                </a:solidFill>
              </a:ln>
            </p:spPr>
          </p:sp>
        </p:grpSp>
        <p:grpSp>
          <p:nvGrpSpPr>
            <p:cNvPr name="Group 38" id="38"/>
            <p:cNvGrpSpPr/>
            <p:nvPr/>
          </p:nvGrpSpPr>
          <p:grpSpPr>
            <a:xfrm rot="0">
              <a:off x="376632" y="466667"/>
              <a:ext cx="4179101" cy="4179084"/>
              <a:chOff x="0" y="0"/>
              <a:chExt cx="6350025" cy="6350000"/>
            </a:xfrm>
          </p:grpSpPr>
          <p:sp>
            <p:nvSpPr>
              <p:cNvPr name="Freeform 39" id="3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0" t="-3744" r="0" b="-46256"/>
                </a:stretch>
              </a:blipFill>
            </p:spPr>
          </p:sp>
        </p:grpSp>
        <p:grpSp>
          <p:nvGrpSpPr>
            <p:cNvPr name="Group 40" id="40"/>
            <p:cNvGrpSpPr/>
            <p:nvPr/>
          </p:nvGrpSpPr>
          <p:grpSpPr>
            <a:xfrm rot="2176231">
              <a:off x="3441641" y="462824"/>
              <a:ext cx="1699942" cy="413051"/>
              <a:chOff x="0" y="0"/>
              <a:chExt cx="1319715" cy="320663"/>
            </a:xfrm>
          </p:grpSpPr>
          <p:sp>
            <p:nvSpPr>
              <p:cNvPr name="Freeform 41" id="41"/>
              <p:cNvSpPr/>
              <p:nvPr/>
            </p:nvSpPr>
            <p:spPr>
              <a:xfrm flipH="false" flipV="false" rot="0">
                <a:off x="10160" y="16510"/>
                <a:ext cx="1296855" cy="292724"/>
              </a:xfrm>
              <a:custGeom>
                <a:avLst/>
                <a:gdLst/>
                <a:ahLst/>
                <a:cxnLst/>
                <a:rect r="r" b="b" t="t" l="l"/>
                <a:pathLst>
                  <a:path h="292724" w="1296855">
                    <a:moveTo>
                      <a:pt x="1296855" y="292724"/>
                    </a:moveTo>
                    <a:lnTo>
                      <a:pt x="0" y="285103"/>
                    </a:lnTo>
                    <a:lnTo>
                      <a:pt x="0" y="114751"/>
                    </a:lnTo>
                    <a:lnTo>
                      <a:pt x="17780" y="19050"/>
                    </a:lnTo>
                    <a:lnTo>
                      <a:pt x="644482" y="0"/>
                    </a:lnTo>
                    <a:lnTo>
                      <a:pt x="1277805" y="5080"/>
                    </a:lnTo>
                    <a:close/>
                  </a:path>
                </a:pathLst>
              </a:custGeom>
              <a:solidFill>
                <a:srgbClr val="FCC3CA"/>
              </a:solidFill>
            </p:spPr>
          </p:sp>
          <p:sp>
            <p:nvSpPr>
              <p:cNvPr name="Freeform 42" id="42"/>
              <p:cNvSpPr/>
              <p:nvPr/>
            </p:nvSpPr>
            <p:spPr>
              <a:xfrm flipH="false" flipV="false" rot="0">
                <a:off x="-3810" y="0"/>
                <a:ext cx="1326064" cy="319393"/>
              </a:xfrm>
              <a:custGeom>
                <a:avLst/>
                <a:gdLst/>
                <a:ahLst/>
                <a:cxnLst/>
                <a:rect r="r" b="b" t="t" l="l"/>
                <a:pathLst>
                  <a:path h="319393" w="1326064">
                    <a:moveTo>
                      <a:pt x="1291775" y="21590"/>
                    </a:moveTo>
                    <a:cubicBezTo>
                      <a:pt x="1293045" y="34290"/>
                      <a:pt x="1293045" y="44450"/>
                      <a:pt x="1294314" y="54610"/>
                    </a:cubicBezTo>
                    <a:cubicBezTo>
                      <a:pt x="1296854" y="67333"/>
                      <a:pt x="1298125" y="71657"/>
                      <a:pt x="1300664" y="75826"/>
                    </a:cubicBezTo>
                    <a:cubicBezTo>
                      <a:pt x="1300664" y="81848"/>
                      <a:pt x="1313364" y="200593"/>
                      <a:pt x="1319714" y="206616"/>
                    </a:cubicBezTo>
                    <a:cubicBezTo>
                      <a:pt x="1326064" y="215726"/>
                      <a:pt x="1322254" y="224991"/>
                      <a:pt x="1322254" y="234102"/>
                    </a:cubicBezTo>
                    <a:cubicBezTo>
                      <a:pt x="1322254" y="242131"/>
                      <a:pt x="1323525" y="249543"/>
                      <a:pt x="1324795" y="258433"/>
                    </a:cubicBezTo>
                    <a:cubicBezTo>
                      <a:pt x="1324795" y="280024"/>
                      <a:pt x="1324795" y="293993"/>
                      <a:pt x="1324795" y="318124"/>
                    </a:cubicBezTo>
                    <a:cubicBezTo>
                      <a:pt x="1301935" y="318124"/>
                      <a:pt x="1281614" y="319393"/>
                      <a:pt x="1262554" y="318124"/>
                    </a:cubicBezTo>
                    <a:cubicBezTo>
                      <a:pt x="1200028" y="313043"/>
                      <a:pt x="1136539" y="319393"/>
                      <a:pt x="1074013" y="314313"/>
                    </a:cubicBezTo>
                    <a:cubicBezTo>
                      <a:pt x="1036497" y="310503"/>
                      <a:pt x="999943" y="313043"/>
                      <a:pt x="962427" y="310503"/>
                    </a:cubicBezTo>
                    <a:cubicBezTo>
                      <a:pt x="945112" y="309233"/>
                      <a:pt x="927797" y="307963"/>
                      <a:pt x="910482" y="306693"/>
                    </a:cubicBezTo>
                    <a:cubicBezTo>
                      <a:pt x="899900" y="306693"/>
                      <a:pt x="890281" y="307963"/>
                      <a:pt x="879699" y="307963"/>
                    </a:cubicBezTo>
                    <a:cubicBezTo>
                      <a:pt x="852765" y="306693"/>
                      <a:pt x="778695" y="307963"/>
                      <a:pt x="751761" y="306693"/>
                    </a:cubicBezTo>
                    <a:cubicBezTo>
                      <a:pt x="732522" y="305424"/>
                      <a:pt x="347743" y="314313"/>
                      <a:pt x="328504" y="313043"/>
                    </a:cubicBezTo>
                    <a:cubicBezTo>
                      <a:pt x="323694" y="313043"/>
                      <a:pt x="317922" y="314313"/>
                      <a:pt x="313113" y="314313"/>
                    </a:cubicBezTo>
                    <a:cubicBezTo>
                      <a:pt x="301569" y="314313"/>
                      <a:pt x="290988" y="315583"/>
                      <a:pt x="279445" y="315583"/>
                    </a:cubicBezTo>
                    <a:cubicBezTo>
                      <a:pt x="250586" y="315583"/>
                      <a:pt x="222690" y="314313"/>
                      <a:pt x="193831" y="313043"/>
                    </a:cubicBezTo>
                    <a:cubicBezTo>
                      <a:pt x="176516" y="311774"/>
                      <a:pt x="159201" y="310503"/>
                      <a:pt x="142848" y="309233"/>
                    </a:cubicBezTo>
                    <a:cubicBezTo>
                      <a:pt x="112066" y="307963"/>
                      <a:pt x="81283" y="306693"/>
                      <a:pt x="48260" y="306693"/>
                    </a:cubicBezTo>
                    <a:cubicBezTo>
                      <a:pt x="38100" y="306693"/>
                      <a:pt x="29210" y="306693"/>
                      <a:pt x="19050" y="305424"/>
                    </a:cubicBezTo>
                    <a:cubicBezTo>
                      <a:pt x="10160" y="304153"/>
                      <a:pt x="5080" y="297803"/>
                      <a:pt x="7620" y="288913"/>
                    </a:cubicBezTo>
                    <a:cubicBezTo>
                      <a:pt x="16510" y="257264"/>
                      <a:pt x="12700" y="253403"/>
                      <a:pt x="11430" y="249389"/>
                    </a:cubicBezTo>
                    <a:cubicBezTo>
                      <a:pt x="10160" y="241205"/>
                      <a:pt x="6350" y="233175"/>
                      <a:pt x="7620" y="224991"/>
                    </a:cubicBezTo>
                    <a:cubicBezTo>
                      <a:pt x="5080" y="214800"/>
                      <a:pt x="0" y="88643"/>
                      <a:pt x="7620" y="78297"/>
                    </a:cubicBezTo>
                    <a:cubicBezTo>
                      <a:pt x="8890" y="76289"/>
                      <a:pt x="7620" y="74128"/>
                      <a:pt x="8890" y="72120"/>
                    </a:cubicBezTo>
                    <a:cubicBezTo>
                      <a:pt x="10160" y="68877"/>
                      <a:pt x="12700" y="65326"/>
                      <a:pt x="13970" y="44450"/>
                    </a:cubicBezTo>
                    <a:cubicBezTo>
                      <a:pt x="13970" y="41910"/>
                      <a:pt x="15240" y="39370"/>
                      <a:pt x="16510" y="38100"/>
                    </a:cubicBezTo>
                    <a:cubicBezTo>
                      <a:pt x="38100" y="35560"/>
                      <a:pt x="57235" y="30480"/>
                      <a:pt x="72626" y="29210"/>
                    </a:cubicBezTo>
                    <a:cubicBezTo>
                      <a:pt x="98598" y="25400"/>
                      <a:pt x="124571" y="22860"/>
                      <a:pt x="151506" y="20320"/>
                    </a:cubicBezTo>
                    <a:cubicBezTo>
                      <a:pt x="169783" y="17780"/>
                      <a:pt x="188060" y="16510"/>
                      <a:pt x="205375" y="13970"/>
                    </a:cubicBezTo>
                    <a:cubicBezTo>
                      <a:pt x="222690" y="11430"/>
                      <a:pt x="240967" y="8890"/>
                      <a:pt x="258282" y="8890"/>
                    </a:cubicBezTo>
                    <a:cubicBezTo>
                      <a:pt x="277521" y="7620"/>
                      <a:pt x="296760" y="10160"/>
                      <a:pt x="315999" y="8890"/>
                    </a:cubicBezTo>
                    <a:cubicBezTo>
                      <a:pt x="340047" y="8890"/>
                      <a:pt x="775809" y="6350"/>
                      <a:pt x="799858" y="5080"/>
                    </a:cubicBezTo>
                    <a:cubicBezTo>
                      <a:pt x="822945" y="3810"/>
                      <a:pt x="846031" y="2540"/>
                      <a:pt x="870080" y="2540"/>
                    </a:cubicBezTo>
                    <a:cubicBezTo>
                      <a:pt x="909520" y="1270"/>
                      <a:pt x="947998" y="0"/>
                      <a:pt x="987438" y="0"/>
                    </a:cubicBezTo>
                    <a:cubicBezTo>
                      <a:pt x="1003791" y="0"/>
                      <a:pt x="1021106" y="2540"/>
                      <a:pt x="1037459" y="2540"/>
                    </a:cubicBezTo>
                    <a:cubicBezTo>
                      <a:pt x="1082670" y="3810"/>
                      <a:pt x="1128844" y="5080"/>
                      <a:pt x="1174055" y="7620"/>
                    </a:cubicBezTo>
                    <a:cubicBezTo>
                      <a:pt x="1198104" y="8890"/>
                      <a:pt x="1222153" y="12700"/>
                      <a:pt x="1246201" y="16510"/>
                    </a:cubicBezTo>
                    <a:cubicBezTo>
                      <a:pt x="1251973" y="16510"/>
                      <a:pt x="1257745" y="16510"/>
                      <a:pt x="1262554" y="16510"/>
                    </a:cubicBezTo>
                    <a:cubicBezTo>
                      <a:pt x="1272725" y="17780"/>
                      <a:pt x="1281614" y="20320"/>
                      <a:pt x="1291775" y="21590"/>
                    </a:cubicBezTo>
                    <a:close/>
                    <a:moveTo>
                      <a:pt x="1301935" y="301613"/>
                    </a:moveTo>
                    <a:cubicBezTo>
                      <a:pt x="1303205" y="285103"/>
                      <a:pt x="1304475" y="272403"/>
                      <a:pt x="1304475" y="259703"/>
                    </a:cubicBezTo>
                    <a:cubicBezTo>
                      <a:pt x="1303205" y="248771"/>
                      <a:pt x="1301935" y="240587"/>
                      <a:pt x="1301935" y="231785"/>
                    </a:cubicBezTo>
                    <a:cubicBezTo>
                      <a:pt x="1301935" y="227770"/>
                      <a:pt x="1304475" y="223756"/>
                      <a:pt x="1303205" y="219741"/>
                    </a:cubicBezTo>
                    <a:cubicBezTo>
                      <a:pt x="1303205" y="216035"/>
                      <a:pt x="1301935" y="212175"/>
                      <a:pt x="1300664" y="208469"/>
                    </a:cubicBezTo>
                    <a:cubicBezTo>
                      <a:pt x="1295585" y="202755"/>
                      <a:pt x="1284155" y="84473"/>
                      <a:pt x="1284155" y="78760"/>
                    </a:cubicBezTo>
                    <a:cubicBezTo>
                      <a:pt x="1281614" y="73973"/>
                      <a:pt x="1279075" y="69032"/>
                      <a:pt x="1276535" y="63500"/>
                    </a:cubicBezTo>
                    <a:cubicBezTo>
                      <a:pt x="1275264" y="44450"/>
                      <a:pt x="1273995" y="43180"/>
                      <a:pt x="1259669" y="41910"/>
                    </a:cubicBezTo>
                    <a:cubicBezTo>
                      <a:pt x="1256783" y="41910"/>
                      <a:pt x="1254859" y="41910"/>
                      <a:pt x="1251973" y="40640"/>
                    </a:cubicBezTo>
                    <a:cubicBezTo>
                      <a:pt x="1227924" y="36830"/>
                      <a:pt x="1202914" y="31750"/>
                      <a:pt x="1178865" y="30480"/>
                    </a:cubicBezTo>
                    <a:cubicBezTo>
                      <a:pt x="1120186" y="26670"/>
                      <a:pt x="1060546" y="25400"/>
                      <a:pt x="1001867" y="22860"/>
                    </a:cubicBezTo>
                    <a:cubicBezTo>
                      <a:pt x="993209" y="22860"/>
                      <a:pt x="983590" y="22860"/>
                      <a:pt x="974932" y="22860"/>
                    </a:cubicBezTo>
                    <a:cubicBezTo>
                      <a:pt x="960503" y="22860"/>
                      <a:pt x="946074" y="22860"/>
                      <a:pt x="932607" y="22860"/>
                    </a:cubicBezTo>
                    <a:cubicBezTo>
                      <a:pt x="901824" y="22860"/>
                      <a:pt x="871042" y="22860"/>
                      <a:pt x="841222" y="24130"/>
                    </a:cubicBezTo>
                    <a:cubicBezTo>
                      <a:pt x="815249" y="25400"/>
                      <a:pt x="377563" y="29210"/>
                      <a:pt x="351591" y="29210"/>
                    </a:cubicBezTo>
                    <a:cubicBezTo>
                      <a:pt x="309265" y="29210"/>
                      <a:pt x="266939" y="26670"/>
                      <a:pt x="224614" y="33020"/>
                    </a:cubicBezTo>
                    <a:cubicBezTo>
                      <a:pt x="202489" y="36830"/>
                      <a:pt x="181326" y="36830"/>
                      <a:pt x="160163" y="38100"/>
                    </a:cubicBezTo>
                    <a:cubicBezTo>
                      <a:pt x="123609" y="41910"/>
                      <a:pt x="87055" y="45720"/>
                      <a:pt x="49530" y="50800"/>
                    </a:cubicBezTo>
                    <a:cubicBezTo>
                      <a:pt x="36830" y="50800"/>
                      <a:pt x="34290" y="53340"/>
                      <a:pt x="33020" y="64863"/>
                    </a:cubicBezTo>
                    <a:cubicBezTo>
                      <a:pt x="31750" y="67642"/>
                      <a:pt x="31750" y="70422"/>
                      <a:pt x="30480" y="73201"/>
                    </a:cubicBezTo>
                    <a:cubicBezTo>
                      <a:pt x="29210" y="77834"/>
                      <a:pt x="26670" y="82312"/>
                      <a:pt x="25400" y="86944"/>
                    </a:cubicBezTo>
                    <a:cubicBezTo>
                      <a:pt x="20320" y="91885"/>
                      <a:pt x="26670" y="212638"/>
                      <a:pt x="29210" y="217579"/>
                    </a:cubicBezTo>
                    <a:cubicBezTo>
                      <a:pt x="29210" y="222829"/>
                      <a:pt x="29210" y="228234"/>
                      <a:pt x="30480" y="233484"/>
                    </a:cubicBezTo>
                    <a:cubicBezTo>
                      <a:pt x="30480" y="237344"/>
                      <a:pt x="33020" y="241205"/>
                      <a:pt x="33020" y="245065"/>
                    </a:cubicBezTo>
                    <a:cubicBezTo>
                      <a:pt x="33020" y="249234"/>
                      <a:pt x="33020" y="253403"/>
                      <a:pt x="31750" y="259703"/>
                    </a:cubicBezTo>
                    <a:cubicBezTo>
                      <a:pt x="31750" y="263513"/>
                      <a:pt x="31750" y="266053"/>
                      <a:pt x="31750" y="269863"/>
                    </a:cubicBezTo>
                    <a:cubicBezTo>
                      <a:pt x="31750" y="280024"/>
                      <a:pt x="35560" y="283834"/>
                      <a:pt x="44450" y="283834"/>
                    </a:cubicBezTo>
                    <a:cubicBezTo>
                      <a:pt x="59159" y="283834"/>
                      <a:pt x="72626" y="285103"/>
                      <a:pt x="85131" y="285103"/>
                    </a:cubicBezTo>
                    <a:cubicBezTo>
                      <a:pt x="103408" y="285103"/>
                      <a:pt x="122647" y="282563"/>
                      <a:pt x="140924" y="285103"/>
                    </a:cubicBezTo>
                    <a:cubicBezTo>
                      <a:pt x="170744" y="288913"/>
                      <a:pt x="200565" y="291453"/>
                      <a:pt x="230385" y="290184"/>
                    </a:cubicBezTo>
                    <a:cubicBezTo>
                      <a:pt x="249624" y="288913"/>
                      <a:pt x="267901" y="291453"/>
                      <a:pt x="287140" y="291453"/>
                    </a:cubicBezTo>
                    <a:cubicBezTo>
                      <a:pt x="315037" y="291453"/>
                      <a:pt x="342933" y="290184"/>
                      <a:pt x="370830" y="291453"/>
                    </a:cubicBezTo>
                    <a:cubicBezTo>
                      <a:pt x="412193" y="292724"/>
                      <a:pt x="866232" y="282563"/>
                      <a:pt x="908558" y="285103"/>
                    </a:cubicBezTo>
                    <a:cubicBezTo>
                      <a:pt x="926835" y="286374"/>
                      <a:pt x="945112" y="287643"/>
                      <a:pt x="962427" y="287643"/>
                    </a:cubicBezTo>
                    <a:cubicBezTo>
                      <a:pt x="994171" y="290184"/>
                      <a:pt x="1024953" y="286374"/>
                      <a:pt x="1056698" y="290184"/>
                    </a:cubicBezTo>
                    <a:cubicBezTo>
                      <a:pt x="1082670" y="292724"/>
                      <a:pt x="1108643" y="292724"/>
                      <a:pt x="1134615" y="295263"/>
                    </a:cubicBezTo>
                    <a:cubicBezTo>
                      <a:pt x="1173093" y="299074"/>
                      <a:pt x="1211571" y="301613"/>
                      <a:pt x="1250049" y="302884"/>
                    </a:cubicBezTo>
                    <a:cubicBezTo>
                      <a:pt x="1264478" y="302884"/>
                      <a:pt x="1281614" y="301613"/>
                      <a:pt x="1301935" y="301613"/>
                    </a:cubicBezTo>
                    <a:close/>
                  </a:path>
                </a:pathLst>
              </a:custGeom>
              <a:solidFill>
                <a:srgbClr val="1D1D1B"/>
              </a:solidFill>
            </p:spPr>
          </p:sp>
        </p:grpSp>
        <p:grpSp>
          <p:nvGrpSpPr>
            <p:cNvPr name="Group 43" id="43"/>
            <p:cNvGrpSpPr/>
            <p:nvPr/>
          </p:nvGrpSpPr>
          <p:grpSpPr>
            <a:xfrm rot="2340203">
              <a:off x="-44147" y="4132022"/>
              <a:ext cx="1562438" cy="413051"/>
              <a:chOff x="0" y="0"/>
              <a:chExt cx="1212966" cy="320663"/>
            </a:xfrm>
          </p:grpSpPr>
          <p:sp>
            <p:nvSpPr>
              <p:cNvPr name="Freeform 44" id="44"/>
              <p:cNvSpPr/>
              <p:nvPr/>
            </p:nvSpPr>
            <p:spPr>
              <a:xfrm flipH="false" flipV="false" rot="0">
                <a:off x="10160" y="16510"/>
                <a:ext cx="1190106" cy="292724"/>
              </a:xfrm>
              <a:custGeom>
                <a:avLst/>
                <a:gdLst/>
                <a:ahLst/>
                <a:cxnLst/>
                <a:rect r="r" b="b" t="t" l="l"/>
                <a:pathLst>
                  <a:path h="292724" w="1190106">
                    <a:moveTo>
                      <a:pt x="1190106" y="292724"/>
                    </a:moveTo>
                    <a:lnTo>
                      <a:pt x="0" y="285103"/>
                    </a:lnTo>
                    <a:lnTo>
                      <a:pt x="0" y="114751"/>
                    </a:lnTo>
                    <a:lnTo>
                      <a:pt x="17780" y="19050"/>
                    </a:lnTo>
                    <a:lnTo>
                      <a:pt x="591245" y="0"/>
                    </a:lnTo>
                    <a:lnTo>
                      <a:pt x="1171056" y="5080"/>
                    </a:lnTo>
                    <a:close/>
                  </a:path>
                </a:pathLst>
              </a:custGeom>
              <a:solidFill>
                <a:srgbClr val="FCC3CA"/>
              </a:solidFill>
            </p:spPr>
          </p:sp>
          <p:sp>
            <p:nvSpPr>
              <p:cNvPr name="Freeform 45" id="45"/>
              <p:cNvSpPr/>
              <p:nvPr/>
            </p:nvSpPr>
            <p:spPr>
              <a:xfrm flipH="false" flipV="false" rot="0">
                <a:off x="-3810" y="0"/>
                <a:ext cx="1219316" cy="319393"/>
              </a:xfrm>
              <a:custGeom>
                <a:avLst/>
                <a:gdLst/>
                <a:ahLst/>
                <a:cxnLst/>
                <a:rect r="r" b="b" t="t" l="l"/>
                <a:pathLst>
                  <a:path h="319393" w="1219316">
                    <a:moveTo>
                      <a:pt x="1185026" y="21590"/>
                    </a:moveTo>
                    <a:cubicBezTo>
                      <a:pt x="1186296" y="34290"/>
                      <a:pt x="1186296" y="44450"/>
                      <a:pt x="1187566" y="54610"/>
                    </a:cubicBezTo>
                    <a:cubicBezTo>
                      <a:pt x="1190106" y="67333"/>
                      <a:pt x="1191376" y="71657"/>
                      <a:pt x="1193916" y="75826"/>
                    </a:cubicBezTo>
                    <a:cubicBezTo>
                      <a:pt x="1193916" y="81848"/>
                      <a:pt x="1206616" y="200593"/>
                      <a:pt x="1212966" y="206616"/>
                    </a:cubicBezTo>
                    <a:cubicBezTo>
                      <a:pt x="1219316" y="215726"/>
                      <a:pt x="1215506" y="224991"/>
                      <a:pt x="1215506" y="234102"/>
                    </a:cubicBezTo>
                    <a:cubicBezTo>
                      <a:pt x="1215506" y="242131"/>
                      <a:pt x="1216776" y="249543"/>
                      <a:pt x="1218046" y="258433"/>
                    </a:cubicBezTo>
                    <a:cubicBezTo>
                      <a:pt x="1218046" y="280024"/>
                      <a:pt x="1218046" y="293993"/>
                      <a:pt x="1218046" y="318124"/>
                    </a:cubicBezTo>
                    <a:cubicBezTo>
                      <a:pt x="1195186" y="318124"/>
                      <a:pt x="1174866" y="319393"/>
                      <a:pt x="1156152" y="318124"/>
                    </a:cubicBezTo>
                    <a:cubicBezTo>
                      <a:pt x="1099129" y="313043"/>
                      <a:pt x="1041227" y="319393"/>
                      <a:pt x="984204" y="314313"/>
                    </a:cubicBezTo>
                    <a:cubicBezTo>
                      <a:pt x="949989" y="310503"/>
                      <a:pt x="916652" y="313043"/>
                      <a:pt x="882438" y="310503"/>
                    </a:cubicBezTo>
                    <a:cubicBezTo>
                      <a:pt x="866647" y="309233"/>
                      <a:pt x="850856" y="307963"/>
                      <a:pt x="835064" y="306693"/>
                    </a:cubicBezTo>
                    <a:cubicBezTo>
                      <a:pt x="825414" y="306693"/>
                      <a:pt x="816641" y="307963"/>
                      <a:pt x="806991" y="307963"/>
                    </a:cubicBezTo>
                    <a:cubicBezTo>
                      <a:pt x="782427" y="306693"/>
                      <a:pt x="714876" y="307963"/>
                      <a:pt x="690312" y="306693"/>
                    </a:cubicBezTo>
                    <a:cubicBezTo>
                      <a:pt x="672766" y="305424"/>
                      <a:pt x="321850" y="314313"/>
                      <a:pt x="304305" y="313043"/>
                    </a:cubicBezTo>
                    <a:cubicBezTo>
                      <a:pt x="299918" y="313043"/>
                      <a:pt x="294654" y="314313"/>
                      <a:pt x="290268" y="314313"/>
                    </a:cubicBezTo>
                    <a:cubicBezTo>
                      <a:pt x="279740" y="314313"/>
                      <a:pt x="270090" y="315583"/>
                      <a:pt x="259563" y="315583"/>
                    </a:cubicBezTo>
                    <a:cubicBezTo>
                      <a:pt x="233244" y="315583"/>
                      <a:pt x="207803" y="314313"/>
                      <a:pt x="181484" y="313043"/>
                    </a:cubicBezTo>
                    <a:cubicBezTo>
                      <a:pt x="165693" y="311774"/>
                      <a:pt x="149902" y="310503"/>
                      <a:pt x="134988" y="309233"/>
                    </a:cubicBezTo>
                    <a:cubicBezTo>
                      <a:pt x="106914" y="307963"/>
                      <a:pt x="78841" y="306693"/>
                      <a:pt x="48260" y="306693"/>
                    </a:cubicBezTo>
                    <a:cubicBezTo>
                      <a:pt x="38100" y="306693"/>
                      <a:pt x="29210" y="306693"/>
                      <a:pt x="19050" y="305424"/>
                    </a:cubicBezTo>
                    <a:cubicBezTo>
                      <a:pt x="10160" y="304153"/>
                      <a:pt x="5080" y="297803"/>
                      <a:pt x="7620" y="288913"/>
                    </a:cubicBezTo>
                    <a:cubicBezTo>
                      <a:pt x="16510" y="257264"/>
                      <a:pt x="12700" y="253403"/>
                      <a:pt x="11430" y="249389"/>
                    </a:cubicBezTo>
                    <a:cubicBezTo>
                      <a:pt x="10160" y="241205"/>
                      <a:pt x="6350" y="233175"/>
                      <a:pt x="7620" y="224991"/>
                    </a:cubicBezTo>
                    <a:cubicBezTo>
                      <a:pt x="5080" y="214800"/>
                      <a:pt x="0" y="88643"/>
                      <a:pt x="7620" y="78297"/>
                    </a:cubicBezTo>
                    <a:cubicBezTo>
                      <a:pt x="8890" y="76289"/>
                      <a:pt x="7620" y="74128"/>
                      <a:pt x="8890" y="72120"/>
                    </a:cubicBezTo>
                    <a:cubicBezTo>
                      <a:pt x="10160" y="68877"/>
                      <a:pt x="12700" y="65326"/>
                      <a:pt x="13970" y="44450"/>
                    </a:cubicBezTo>
                    <a:cubicBezTo>
                      <a:pt x="13970" y="41910"/>
                      <a:pt x="15240" y="39370"/>
                      <a:pt x="16510" y="38100"/>
                    </a:cubicBezTo>
                    <a:cubicBezTo>
                      <a:pt x="38100" y="35560"/>
                      <a:pt x="56909" y="30480"/>
                      <a:pt x="70946" y="29210"/>
                    </a:cubicBezTo>
                    <a:cubicBezTo>
                      <a:pt x="94632" y="25400"/>
                      <a:pt x="118319" y="22860"/>
                      <a:pt x="142883" y="20320"/>
                    </a:cubicBezTo>
                    <a:cubicBezTo>
                      <a:pt x="159552" y="17780"/>
                      <a:pt x="176220" y="16510"/>
                      <a:pt x="192012" y="13970"/>
                    </a:cubicBezTo>
                    <a:cubicBezTo>
                      <a:pt x="207803" y="11430"/>
                      <a:pt x="224471" y="8890"/>
                      <a:pt x="240262" y="8890"/>
                    </a:cubicBezTo>
                    <a:cubicBezTo>
                      <a:pt x="257808" y="7620"/>
                      <a:pt x="275354" y="10160"/>
                      <a:pt x="292900" y="8890"/>
                    </a:cubicBezTo>
                    <a:cubicBezTo>
                      <a:pt x="314832" y="8890"/>
                      <a:pt x="712244" y="6350"/>
                      <a:pt x="734176" y="5080"/>
                    </a:cubicBezTo>
                    <a:cubicBezTo>
                      <a:pt x="755231" y="3810"/>
                      <a:pt x="776286" y="2540"/>
                      <a:pt x="798218" y="2540"/>
                    </a:cubicBezTo>
                    <a:cubicBezTo>
                      <a:pt x="834187" y="1270"/>
                      <a:pt x="869279" y="0"/>
                      <a:pt x="905248" y="0"/>
                    </a:cubicBezTo>
                    <a:cubicBezTo>
                      <a:pt x="920162" y="0"/>
                      <a:pt x="935953" y="2540"/>
                      <a:pt x="950867" y="2540"/>
                    </a:cubicBezTo>
                    <a:cubicBezTo>
                      <a:pt x="992099" y="3810"/>
                      <a:pt x="1034209" y="5080"/>
                      <a:pt x="1075442" y="7620"/>
                    </a:cubicBezTo>
                    <a:cubicBezTo>
                      <a:pt x="1097374" y="8890"/>
                      <a:pt x="1119306" y="12700"/>
                      <a:pt x="1141238" y="16510"/>
                    </a:cubicBezTo>
                    <a:cubicBezTo>
                      <a:pt x="1146502" y="16510"/>
                      <a:pt x="1151766" y="16510"/>
                      <a:pt x="1156152" y="16510"/>
                    </a:cubicBezTo>
                    <a:cubicBezTo>
                      <a:pt x="1165976" y="17780"/>
                      <a:pt x="1174866" y="20320"/>
                      <a:pt x="1185026" y="21590"/>
                    </a:cubicBezTo>
                    <a:close/>
                    <a:moveTo>
                      <a:pt x="1195186" y="301613"/>
                    </a:moveTo>
                    <a:cubicBezTo>
                      <a:pt x="1196456" y="285103"/>
                      <a:pt x="1197726" y="272403"/>
                      <a:pt x="1197726" y="259703"/>
                    </a:cubicBezTo>
                    <a:cubicBezTo>
                      <a:pt x="1196456" y="248771"/>
                      <a:pt x="1195186" y="240587"/>
                      <a:pt x="1195186" y="231785"/>
                    </a:cubicBezTo>
                    <a:cubicBezTo>
                      <a:pt x="1195186" y="227770"/>
                      <a:pt x="1197726" y="223756"/>
                      <a:pt x="1196456" y="219741"/>
                    </a:cubicBezTo>
                    <a:cubicBezTo>
                      <a:pt x="1196456" y="216035"/>
                      <a:pt x="1195186" y="212175"/>
                      <a:pt x="1193916" y="208469"/>
                    </a:cubicBezTo>
                    <a:cubicBezTo>
                      <a:pt x="1188836" y="202755"/>
                      <a:pt x="1177406" y="84473"/>
                      <a:pt x="1177406" y="78760"/>
                    </a:cubicBezTo>
                    <a:cubicBezTo>
                      <a:pt x="1174866" y="73973"/>
                      <a:pt x="1172326" y="69032"/>
                      <a:pt x="1169786" y="63500"/>
                    </a:cubicBezTo>
                    <a:cubicBezTo>
                      <a:pt x="1168516" y="44450"/>
                      <a:pt x="1167246" y="43180"/>
                      <a:pt x="1153521" y="41910"/>
                    </a:cubicBezTo>
                    <a:cubicBezTo>
                      <a:pt x="1150889" y="41910"/>
                      <a:pt x="1149134" y="41910"/>
                      <a:pt x="1146502" y="40640"/>
                    </a:cubicBezTo>
                    <a:cubicBezTo>
                      <a:pt x="1124570" y="36830"/>
                      <a:pt x="1101760" y="31750"/>
                      <a:pt x="1079828" y="30480"/>
                    </a:cubicBezTo>
                    <a:cubicBezTo>
                      <a:pt x="1026314" y="26670"/>
                      <a:pt x="971922" y="25400"/>
                      <a:pt x="918407" y="22860"/>
                    </a:cubicBezTo>
                    <a:cubicBezTo>
                      <a:pt x="910511" y="22860"/>
                      <a:pt x="901739" y="22860"/>
                      <a:pt x="893843" y="22860"/>
                    </a:cubicBezTo>
                    <a:cubicBezTo>
                      <a:pt x="880684" y="22860"/>
                      <a:pt x="867524" y="22860"/>
                      <a:pt x="855242" y="22860"/>
                    </a:cubicBezTo>
                    <a:cubicBezTo>
                      <a:pt x="827169" y="22860"/>
                      <a:pt x="799096" y="22860"/>
                      <a:pt x="771900" y="24130"/>
                    </a:cubicBezTo>
                    <a:cubicBezTo>
                      <a:pt x="748213" y="25400"/>
                      <a:pt x="349046" y="29210"/>
                      <a:pt x="325360" y="29210"/>
                    </a:cubicBezTo>
                    <a:cubicBezTo>
                      <a:pt x="286759" y="29210"/>
                      <a:pt x="248158" y="26670"/>
                      <a:pt x="209557" y="33020"/>
                    </a:cubicBezTo>
                    <a:cubicBezTo>
                      <a:pt x="189380" y="36830"/>
                      <a:pt x="170079" y="36830"/>
                      <a:pt x="150779" y="38100"/>
                    </a:cubicBezTo>
                    <a:cubicBezTo>
                      <a:pt x="117442" y="41910"/>
                      <a:pt x="84105" y="45720"/>
                      <a:pt x="49530" y="50800"/>
                    </a:cubicBezTo>
                    <a:cubicBezTo>
                      <a:pt x="36830" y="50800"/>
                      <a:pt x="34290" y="53340"/>
                      <a:pt x="33020" y="64863"/>
                    </a:cubicBezTo>
                    <a:cubicBezTo>
                      <a:pt x="31750" y="67642"/>
                      <a:pt x="31750" y="70422"/>
                      <a:pt x="30480" y="73201"/>
                    </a:cubicBezTo>
                    <a:cubicBezTo>
                      <a:pt x="29210" y="77834"/>
                      <a:pt x="26670" y="82312"/>
                      <a:pt x="25400" y="86944"/>
                    </a:cubicBezTo>
                    <a:cubicBezTo>
                      <a:pt x="20320" y="91885"/>
                      <a:pt x="26670" y="212638"/>
                      <a:pt x="29210" y="217579"/>
                    </a:cubicBezTo>
                    <a:cubicBezTo>
                      <a:pt x="29210" y="222829"/>
                      <a:pt x="29210" y="228234"/>
                      <a:pt x="30480" y="233484"/>
                    </a:cubicBezTo>
                    <a:cubicBezTo>
                      <a:pt x="30480" y="237344"/>
                      <a:pt x="33020" y="241205"/>
                      <a:pt x="33020" y="245065"/>
                    </a:cubicBezTo>
                    <a:cubicBezTo>
                      <a:pt x="33020" y="249234"/>
                      <a:pt x="33020" y="253403"/>
                      <a:pt x="31750" y="259703"/>
                    </a:cubicBezTo>
                    <a:cubicBezTo>
                      <a:pt x="31750" y="263513"/>
                      <a:pt x="31750" y="266053"/>
                      <a:pt x="31750" y="269863"/>
                    </a:cubicBezTo>
                    <a:cubicBezTo>
                      <a:pt x="31750" y="280024"/>
                      <a:pt x="35560" y="283834"/>
                      <a:pt x="44450" y="283834"/>
                    </a:cubicBezTo>
                    <a:cubicBezTo>
                      <a:pt x="58664" y="283834"/>
                      <a:pt x="70946" y="285103"/>
                      <a:pt x="82350" y="285103"/>
                    </a:cubicBezTo>
                    <a:cubicBezTo>
                      <a:pt x="99019" y="285103"/>
                      <a:pt x="116565" y="282563"/>
                      <a:pt x="133233" y="285103"/>
                    </a:cubicBezTo>
                    <a:cubicBezTo>
                      <a:pt x="160429" y="288913"/>
                      <a:pt x="187625" y="291453"/>
                      <a:pt x="214821" y="290184"/>
                    </a:cubicBezTo>
                    <a:cubicBezTo>
                      <a:pt x="232367" y="288913"/>
                      <a:pt x="249035" y="291453"/>
                      <a:pt x="266581" y="291453"/>
                    </a:cubicBezTo>
                    <a:cubicBezTo>
                      <a:pt x="292023" y="291453"/>
                      <a:pt x="317464" y="290184"/>
                      <a:pt x="342905" y="291453"/>
                    </a:cubicBezTo>
                    <a:cubicBezTo>
                      <a:pt x="380629" y="292724"/>
                      <a:pt x="794709" y="282563"/>
                      <a:pt x="833310" y="285103"/>
                    </a:cubicBezTo>
                    <a:cubicBezTo>
                      <a:pt x="849979" y="286374"/>
                      <a:pt x="866647" y="287643"/>
                      <a:pt x="882438" y="287643"/>
                    </a:cubicBezTo>
                    <a:cubicBezTo>
                      <a:pt x="911389" y="290184"/>
                      <a:pt x="939462" y="286374"/>
                      <a:pt x="968413" y="290184"/>
                    </a:cubicBezTo>
                    <a:cubicBezTo>
                      <a:pt x="992099" y="292724"/>
                      <a:pt x="1015786" y="292724"/>
                      <a:pt x="1039473" y="295263"/>
                    </a:cubicBezTo>
                    <a:cubicBezTo>
                      <a:pt x="1074565" y="299074"/>
                      <a:pt x="1109656" y="301613"/>
                      <a:pt x="1144748" y="302884"/>
                    </a:cubicBezTo>
                    <a:cubicBezTo>
                      <a:pt x="1157907" y="302884"/>
                      <a:pt x="1174866" y="301613"/>
                      <a:pt x="1195186" y="301613"/>
                    </a:cubicBezTo>
                    <a:close/>
                  </a:path>
                </a:pathLst>
              </a:custGeom>
              <a:solidFill>
                <a:srgbClr val="1D1D1B"/>
              </a:solidFill>
            </p:spPr>
          </p:sp>
        </p:grpSp>
      </p:grpSp>
      <p:sp>
        <p:nvSpPr>
          <p:cNvPr name="TextBox 46" id="46"/>
          <p:cNvSpPr txBox="true"/>
          <p:nvPr/>
        </p:nvSpPr>
        <p:spPr>
          <a:xfrm rot="-74847">
            <a:off x="2872866" y="3519365"/>
            <a:ext cx="3712415" cy="1607184"/>
          </a:xfrm>
          <a:prstGeom prst="rect">
            <a:avLst/>
          </a:prstGeom>
        </p:spPr>
        <p:txBody>
          <a:bodyPr anchor="t" rtlCol="false" tIns="0" lIns="0" bIns="0" rIns="0">
            <a:spAutoFit/>
          </a:bodyPr>
          <a:lstStyle/>
          <a:p>
            <a:pPr>
              <a:lnSpc>
                <a:spcPts val="6019"/>
              </a:lnSpc>
            </a:pPr>
            <a:r>
              <a:rPr lang="en-US" sz="6999">
                <a:solidFill>
                  <a:srgbClr val="1D1D1B"/>
                </a:solidFill>
                <a:latin typeface="Pagkaki"/>
              </a:rPr>
              <a:t>TÍTULO AQUÍ</a:t>
            </a:r>
          </a:p>
        </p:txBody>
      </p:sp>
      <p:sp>
        <p:nvSpPr>
          <p:cNvPr name="TextBox 47" id="47"/>
          <p:cNvSpPr txBox="true"/>
          <p:nvPr/>
        </p:nvSpPr>
        <p:spPr>
          <a:xfrm rot="0">
            <a:off x="8546004" y="3483563"/>
            <a:ext cx="7322748" cy="558070"/>
          </a:xfrm>
          <a:prstGeom prst="rect">
            <a:avLst/>
          </a:prstGeom>
        </p:spPr>
        <p:txBody>
          <a:bodyPr anchor="t" rtlCol="false" tIns="0" lIns="0" bIns="0" rIns="0">
            <a:spAutoFit/>
          </a:bodyPr>
          <a:lstStyle/>
          <a:p>
            <a:pPr algn="l">
              <a:lnSpc>
                <a:spcPts val="4245"/>
              </a:lnSpc>
            </a:pPr>
            <a:r>
              <a:rPr lang="en-US" sz="3825">
                <a:solidFill>
                  <a:srgbClr val="1D1D1B"/>
                </a:solidFill>
                <a:latin typeface="29LT Azer Italics"/>
              </a:rPr>
              <a:t>Escribe tu sección del programa</a:t>
            </a:r>
          </a:p>
        </p:txBody>
      </p:sp>
      <p:sp>
        <p:nvSpPr>
          <p:cNvPr name="TextBox 48" id="48"/>
          <p:cNvSpPr txBox="true"/>
          <p:nvPr/>
        </p:nvSpPr>
        <p:spPr>
          <a:xfrm rot="0">
            <a:off x="8546004" y="4551017"/>
            <a:ext cx="7322748" cy="558070"/>
          </a:xfrm>
          <a:prstGeom prst="rect">
            <a:avLst/>
          </a:prstGeom>
        </p:spPr>
        <p:txBody>
          <a:bodyPr anchor="t" rtlCol="false" tIns="0" lIns="0" bIns="0" rIns="0">
            <a:spAutoFit/>
          </a:bodyPr>
          <a:lstStyle/>
          <a:p>
            <a:pPr algn="l" marL="0" indent="0" lvl="1">
              <a:lnSpc>
                <a:spcPts val="4245"/>
              </a:lnSpc>
            </a:pPr>
            <a:r>
              <a:rPr lang="en-US" sz="3825">
                <a:solidFill>
                  <a:srgbClr val="1D1D1B"/>
                </a:solidFill>
                <a:latin typeface="29LT Azer Italics"/>
              </a:rPr>
              <a:t>Escribe tu sección del programa</a:t>
            </a:r>
          </a:p>
        </p:txBody>
      </p:sp>
      <p:sp>
        <p:nvSpPr>
          <p:cNvPr name="TextBox 49" id="49"/>
          <p:cNvSpPr txBox="true"/>
          <p:nvPr/>
        </p:nvSpPr>
        <p:spPr>
          <a:xfrm rot="0">
            <a:off x="8546004" y="6685923"/>
            <a:ext cx="7322748" cy="558070"/>
          </a:xfrm>
          <a:prstGeom prst="rect">
            <a:avLst/>
          </a:prstGeom>
        </p:spPr>
        <p:txBody>
          <a:bodyPr anchor="t" rtlCol="false" tIns="0" lIns="0" bIns="0" rIns="0">
            <a:spAutoFit/>
          </a:bodyPr>
          <a:lstStyle/>
          <a:p>
            <a:pPr algn="l" marL="0" indent="0" lvl="1">
              <a:lnSpc>
                <a:spcPts val="4245"/>
              </a:lnSpc>
            </a:pPr>
            <a:r>
              <a:rPr lang="en-US" sz="3825">
                <a:solidFill>
                  <a:srgbClr val="1D1D1B"/>
                </a:solidFill>
                <a:latin typeface="29LT Azer Italics"/>
              </a:rPr>
              <a:t>Escribe tu sección del programa</a:t>
            </a:r>
          </a:p>
        </p:txBody>
      </p:sp>
      <p:sp>
        <p:nvSpPr>
          <p:cNvPr name="TextBox 50" id="50"/>
          <p:cNvSpPr txBox="true"/>
          <p:nvPr/>
        </p:nvSpPr>
        <p:spPr>
          <a:xfrm rot="0">
            <a:off x="8546004" y="5618470"/>
            <a:ext cx="7322748" cy="558070"/>
          </a:xfrm>
          <a:prstGeom prst="rect">
            <a:avLst/>
          </a:prstGeom>
        </p:spPr>
        <p:txBody>
          <a:bodyPr anchor="t" rtlCol="false" tIns="0" lIns="0" bIns="0" rIns="0">
            <a:spAutoFit/>
          </a:bodyPr>
          <a:lstStyle/>
          <a:p>
            <a:pPr algn="l" marL="0" indent="0" lvl="1">
              <a:lnSpc>
                <a:spcPts val="4245"/>
              </a:lnSpc>
            </a:pPr>
            <a:r>
              <a:rPr lang="en-US" sz="3825">
                <a:solidFill>
                  <a:srgbClr val="1D1D1B"/>
                </a:solidFill>
                <a:latin typeface="29LT Azer Italics"/>
              </a:rPr>
              <a:t>Escribe tu sección del programa</a:t>
            </a:r>
          </a:p>
        </p:txBody>
      </p:sp>
      <p:sp>
        <p:nvSpPr>
          <p:cNvPr name="TextBox 51" id="51"/>
          <p:cNvSpPr txBox="true"/>
          <p:nvPr/>
        </p:nvSpPr>
        <p:spPr>
          <a:xfrm rot="0">
            <a:off x="8546004" y="7753377"/>
            <a:ext cx="7322748" cy="558070"/>
          </a:xfrm>
          <a:prstGeom prst="rect">
            <a:avLst/>
          </a:prstGeom>
        </p:spPr>
        <p:txBody>
          <a:bodyPr anchor="t" rtlCol="false" tIns="0" lIns="0" bIns="0" rIns="0">
            <a:spAutoFit/>
          </a:bodyPr>
          <a:lstStyle/>
          <a:p>
            <a:pPr algn="l" marL="0" indent="0" lvl="1">
              <a:lnSpc>
                <a:spcPts val="4245"/>
              </a:lnSpc>
            </a:pPr>
            <a:r>
              <a:rPr lang="en-US" sz="3825">
                <a:solidFill>
                  <a:srgbClr val="1D1D1B"/>
                </a:solidFill>
                <a:latin typeface="29LT Azer Italics"/>
              </a:rPr>
              <a:t>Escribe tu sección del programa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553532" y="1868030"/>
            <a:ext cx="15266278" cy="8213113"/>
            <a:chOff x="0" y="0"/>
            <a:chExt cx="20355037" cy="10950817"/>
          </a:xfrm>
        </p:grpSpPr>
        <p:grpSp>
          <p:nvGrpSpPr>
            <p:cNvPr name="Group 4" id="4"/>
            <p:cNvGrpSpPr/>
            <p:nvPr/>
          </p:nvGrpSpPr>
          <p:grpSpPr>
            <a:xfrm rot="0">
              <a:off x="0" y="308597"/>
              <a:ext cx="20121033" cy="10561574"/>
              <a:chOff x="0" y="0"/>
              <a:chExt cx="4931626" cy="2588621"/>
            </a:xfrm>
          </p:grpSpPr>
          <p:sp>
            <p:nvSpPr>
              <p:cNvPr name="Freeform 5" id="5"/>
              <p:cNvSpPr/>
              <p:nvPr/>
            </p:nvSpPr>
            <p:spPr>
              <a:xfrm flipH="false" flipV="false" rot="0">
                <a:off x="10160" y="16510"/>
                <a:ext cx="4908766" cy="2560681"/>
              </a:xfrm>
              <a:custGeom>
                <a:avLst/>
                <a:gdLst/>
                <a:ahLst/>
                <a:cxnLst/>
                <a:rect r="r" b="b" t="t" l="l"/>
                <a:pathLst>
                  <a:path h="2560681" w="4908766">
                    <a:moveTo>
                      <a:pt x="4908766" y="2560681"/>
                    </a:moveTo>
                    <a:lnTo>
                      <a:pt x="0" y="2553061"/>
                    </a:lnTo>
                    <a:lnTo>
                      <a:pt x="0" y="901338"/>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587351"/>
              </a:xfrm>
              <a:custGeom>
                <a:avLst/>
                <a:gdLst/>
                <a:ahLst/>
                <a:cxnLst/>
                <a:rect r="r" b="b" t="t" l="l"/>
                <a:pathLst>
                  <a:path h="2587351" w="4937976">
                    <a:moveTo>
                      <a:pt x="4903686" y="21590"/>
                    </a:moveTo>
                    <a:cubicBezTo>
                      <a:pt x="4904956" y="34290"/>
                      <a:pt x="4904956" y="44450"/>
                      <a:pt x="4906226" y="54610"/>
                    </a:cubicBezTo>
                    <a:cubicBezTo>
                      <a:pt x="4908766" y="102425"/>
                      <a:pt x="4910036" y="157575"/>
                      <a:pt x="4912576" y="210754"/>
                    </a:cubicBezTo>
                    <a:cubicBezTo>
                      <a:pt x="4912576" y="287569"/>
                      <a:pt x="4925276" y="1802208"/>
                      <a:pt x="4931626" y="1879023"/>
                    </a:cubicBezTo>
                    <a:cubicBezTo>
                      <a:pt x="4937976" y="1995230"/>
                      <a:pt x="4934166" y="2113407"/>
                      <a:pt x="4934166" y="2229615"/>
                    </a:cubicBezTo>
                    <a:cubicBezTo>
                      <a:pt x="4934166" y="2332035"/>
                      <a:pt x="4935436" y="2426577"/>
                      <a:pt x="4936706" y="2526391"/>
                    </a:cubicBezTo>
                    <a:cubicBezTo>
                      <a:pt x="4936706" y="2547981"/>
                      <a:pt x="4936706" y="2561951"/>
                      <a:pt x="4936706" y="2586081"/>
                    </a:cubicBezTo>
                    <a:cubicBezTo>
                      <a:pt x="4913846" y="2586081"/>
                      <a:pt x="4893526" y="2587351"/>
                      <a:pt x="4862751" y="2586081"/>
                    </a:cubicBezTo>
                    <a:cubicBezTo>
                      <a:pt x="4614034" y="2581001"/>
                      <a:pt x="4361491" y="2587351"/>
                      <a:pt x="4112774" y="2582271"/>
                    </a:cubicBezTo>
                    <a:cubicBezTo>
                      <a:pt x="3963543" y="2578461"/>
                      <a:pt x="3818140" y="2581001"/>
                      <a:pt x="3668910" y="2578461"/>
                    </a:cubicBezTo>
                    <a:cubicBezTo>
                      <a:pt x="3600034" y="2577191"/>
                      <a:pt x="3531159" y="2575921"/>
                      <a:pt x="3462283" y="2574651"/>
                    </a:cubicBezTo>
                    <a:cubicBezTo>
                      <a:pt x="3420193" y="2574651"/>
                      <a:pt x="3381929" y="2575921"/>
                      <a:pt x="3339838" y="2575921"/>
                    </a:cubicBezTo>
                    <a:cubicBezTo>
                      <a:pt x="3232699" y="2574651"/>
                      <a:pt x="2938065" y="2575921"/>
                      <a:pt x="2830926" y="2574651"/>
                    </a:cubicBezTo>
                    <a:cubicBezTo>
                      <a:pt x="2754397" y="2573381"/>
                      <a:pt x="1223833" y="2582271"/>
                      <a:pt x="1147304" y="2581001"/>
                    </a:cubicBezTo>
                    <a:cubicBezTo>
                      <a:pt x="1128172" y="2581001"/>
                      <a:pt x="1105214" y="2582271"/>
                      <a:pt x="1086082" y="2582271"/>
                    </a:cubicBezTo>
                    <a:cubicBezTo>
                      <a:pt x="1040165" y="2582271"/>
                      <a:pt x="998074" y="2583541"/>
                      <a:pt x="952157" y="2583541"/>
                    </a:cubicBezTo>
                    <a:cubicBezTo>
                      <a:pt x="837365" y="2583541"/>
                      <a:pt x="726399" y="2582271"/>
                      <a:pt x="611607" y="2581001"/>
                    </a:cubicBezTo>
                    <a:cubicBezTo>
                      <a:pt x="542731" y="2579731"/>
                      <a:pt x="473856" y="2578461"/>
                      <a:pt x="408807" y="2577191"/>
                    </a:cubicBezTo>
                    <a:cubicBezTo>
                      <a:pt x="286362" y="2575921"/>
                      <a:pt x="163916"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569571"/>
                    </a:moveTo>
                    <a:cubicBezTo>
                      <a:pt x="4915116" y="2553061"/>
                      <a:pt x="4916386" y="2540361"/>
                      <a:pt x="4916386" y="2527661"/>
                    </a:cubicBezTo>
                    <a:cubicBezTo>
                      <a:pt x="4915116" y="2416729"/>
                      <a:pt x="4913846" y="2312339"/>
                      <a:pt x="4913846" y="2200071"/>
                    </a:cubicBezTo>
                    <a:cubicBezTo>
                      <a:pt x="4913846" y="2148861"/>
                      <a:pt x="4916386" y="2097651"/>
                      <a:pt x="4915116" y="2046440"/>
                    </a:cubicBezTo>
                    <a:cubicBezTo>
                      <a:pt x="4915116" y="1999169"/>
                      <a:pt x="4913846" y="1949929"/>
                      <a:pt x="4912576" y="1902658"/>
                    </a:cubicBezTo>
                    <a:cubicBezTo>
                      <a:pt x="4907496" y="1829782"/>
                      <a:pt x="4896066" y="321053"/>
                      <a:pt x="4896066" y="248177"/>
                    </a:cubicBezTo>
                    <a:cubicBezTo>
                      <a:pt x="4893526" y="187119"/>
                      <a:pt x="4890986" y="124091"/>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909" y="2551791"/>
                      <a:pt x="129479" y="2553061"/>
                      <a:pt x="179222" y="2553061"/>
                    </a:cubicBezTo>
                    <a:cubicBezTo>
                      <a:pt x="251924" y="2553061"/>
                      <a:pt x="328452" y="2550521"/>
                      <a:pt x="401154" y="2553061"/>
                    </a:cubicBezTo>
                    <a:cubicBezTo>
                      <a:pt x="519773" y="2556871"/>
                      <a:pt x="638391" y="2559411"/>
                      <a:pt x="757010" y="2558141"/>
                    </a:cubicBezTo>
                    <a:cubicBezTo>
                      <a:pt x="833539" y="2556871"/>
                      <a:pt x="906240" y="2559411"/>
                      <a:pt x="982769" y="2559411"/>
                    </a:cubicBezTo>
                    <a:cubicBezTo>
                      <a:pt x="1093734" y="2559411"/>
                      <a:pt x="1204700" y="2558141"/>
                      <a:pt x="1315666" y="2559411"/>
                    </a:cubicBezTo>
                    <a:cubicBezTo>
                      <a:pt x="1480202" y="2560681"/>
                      <a:pt x="3286269" y="2550521"/>
                      <a:pt x="3454631" y="2553061"/>
                    </a:cubicBezTo>
                    <a:cubicBezTo>
                      <a:pt x="3527333" y="2554331"/>
                      <a:pt x="3600034" y="2555601"/>
                      <a:pt x="3668910" y="2555601"/>
                    </a:cubicBezTo>
                    <a:cubicBezTo>
                      <a:pt x="3795182" y="2558141"/>
                      <a:pt x="3917627" y="2554331"/>
                      <a:pt x="4043898" y="2558141"/>
                    </a:cubicBezTo>
                    <a:cubicBezTo>
                      <a:pt x="4147211" y="2560681"/>
                      <a:pt x="4250524" y="2560681"/>
                      <a:pt x="4353838" y="2563221"/>
                    </a:cubicBezTo>
                    <a:cubicBezTo>
                      <a:pt x="4506894" y="2567031"/>
                      <a:pt x="4659951" y="2569571"/>
                      <a:pt x="4813007" y="2570841"/>
                    </a:cubicBezTo>
                    <a:cubicBezTo>
                      <a:pt x="4870403" y="2570841"/>
                      <a:pt x="4893526" y="2569571"/>
                      <a:pt x="4913846" y="2569571"/>
                    </a:cubicBezTo>
                    <a:close/>
                  </a:path>
                </a:pathLst>
              </a:custGeom>
              <a:solidFill>
                <a:srgbClr val="373735"/>
              </a:solidFill>
            </p:spPr>
          </p:sp>
        </p:grpSp>
        <p:grpSp>
          <p:nvGrpSpPr>
            <p:cNvPr name="Group 7" id="7"/>
            <p:cNvGrpSpPr/>
            <p:nvPr/>
          </p:nvGrpSpPr>
          <p:grpSpPr>
            <a:xfrm rot="-66967">
              <a:off x="168462" y="194622"/>
              <a:ext cx="20085616" cy="10561574"/>
              <a:chOff x="0" y="0"/>
              <a:chExt cx="4922945" cy="2588621"/>
            </a:xfrm>
          </p:grpSpPr>
          <p:sp>
            <p:nvSpPr>
              <p:cNvPr name="Freeform 8" id="8"/>
              <p:cNvSpPr/>
              <p:nvPr/>
            </p:nvSpPr>
            <p:spPr>
              <a:xfrm flipH="false" flipV="false" rot="0">
                <a:off x="10160" y="16510"/>
                <a:ext cx="4900085" cy="2560681"/>
              </a:xfrm>
              <a:custGeom>
                <a:avLst/>
                <a:gdLst/>
                <a:ahLst/>
                <a:cxnLst/>
                <a:rect r="r" b="b" t="t" l="l"/>
                <a:pathLst>
                  <a:path h="2560681" w="4900085">
                    <a:moveTo>
                      <a:pt x="4900085" y="2560681"/>
                    </a:moveTo>
                    <a:lnTo>
                      <a:pt x="0" y="2553061"/>
                    </a:lnTo>
                    <a:lnTo>
                      <a:pt x="0" y="901338"/>
                    </a:lnTo>
                    <a:lnTo>
                      <a:pt x="17780" y="19050"/>
                    </a:lnTo>
                    <a:lnTo>
                      <a:pt x="2441465" y="0"/>
                    </a:lnTo>
                    <a:lnTo>
                      <a:pt x="4881035" y="5080"/>
                    </a:lnTo>
                    <a:close/>
                  </a:path>
                </a:pathLst>
              </a:custGeom>
              <a:solidFill>
                <a:srgbClr val="FFFFFF"/>
              </a:solidFill>
            </p:spPr>
          </p:sp>
          <p:sp>
            <p:nvSpPr>
              <p:cNvPr name="Freeform 9" id="9"/>
              <p:cNvSpPr/>
              <p:nvPr/>
            </p:nvSpPr>
            <p:spPr>
              <a:xfrm flipH="false" flipV="false" rot="0">
                <a:off x="-3810" y="0"/>
                <a:ext cx="4929295" cy="2587351"/>
              </a:xfrm>
              <a:custGeom>
                <a:avLst/>
                <a:gdLst/>
                <a:ahLst/>
                <a:cxnLst/>
                <a:rect r="r" b="b" t="t" l="l"/>
                <a:pathLst>
                  <a:path h="2587351" w="4929295">
                    <a:moveTo>
                      <a:pt x="4895005" y="21590"/>
                    </a:moveTo>
                    <a:cubicBezTo>
                      <a:pt x="4896275" y="34290"/>
                      <a:pt x="4896275" y="44450"/>
                      <a:pt x="4897545" y="54610"/>
                    </a:cubicBezTo>
                    <a:cubicBezTo>
                      <a:pt x="4900085" y="102425"/>
                      <a:pt x="4901355" y="157575"/>
                      <a:pt x="4903895" y="210754"/>
                    </a:cubicBezTo>
                    <a:cubicBezTo>
                      <a:pt x="4903895" y="287569"/>
                      <a:pt x="4916595" y="1802208"/>
                      <a:pt x="4922945" y="1879023"/>
                    </a:cubicBezTo>
                    <a:cubicBezTo>
                      <a:pt x="4929295" y="1995230"/>
                      <a:pt x="4925485" y="2113407"/>
                      <a:pt x="4925485" y="2229615"/>
                    </a:cubicBezTo>
                    <a:cubicBezTo>
                      <a:pt x="4925485" y="2332035"/>
                      <a:pt x="4926755" y="2426577"/>
                      <a:pt x="4928025" y="2526391"/>
                    </a:cubicBezTo>
                    <a:cubicBezTo>
                      <a:pt x="4928025" y="2547981"/>
                      <a:pt x="4928025" y="2561951"/>
                      <a:pt x="4928025" y="2586081"/>
                    </a:cubicBezTo>
                    <a:cubicBezTo>
                      <a:pt x="4905165" y="2586081"/>
                      <a:pt x="4884845" y="2587351"/>
                      <a:pt x="4854098" y="2586081"/>
                    </a:cubicBezTo>
                    <a:cubicBezTo>
                      <a:pt x="4605829" y="2581001"/>
                      <a:pt x="4353740" y="2587351"/>
                      <a:pt x="4105470" y="2582271"/>
                    </a:cubicBezTo>
                    <a:cubicBezTo>
                      <a:pt x="3956509" y="2578461"/>
                      <a:pt x="3811367" y="2581001"/>
                      <a:pt x="3662405" y="2578461"/>
                    </a:cubicBezTo>
                    <a:cubicBezTo>
                      <a:pt x="3593654" y="2577191"/>
                      <a:pt x="3524902" y="2575921"/>
                      <a:pt x="3456151" y="2574651"/>
                    </a:cubicBezTo>
                    <a:cubicBezTo>
                      <a:pt x="3414136" y="2574651"/>
                      <a:pt x="3375941" y="2575921"/>
                      <a:pt x="3333926" y="2575921"/>
                    </a:cubicBezTo>
                    <a:cubicBezTo>
                      <a:pt x="3226979" y="2574651"/>
                      <a:pt x="2932875" y="2575921"/>
                      <a:pt x="2825929" y="2574651"/>
                    </a:cubicBezTo>
                    <a:cubicBezTo>
                      <a:pt x="2749538" y="2573381"/>
                      <a:pt x="1221727" y="2582271"/>
                      <a:pt x="1145336" y="2581001"/>
                    </a:cubicBezTo>
                    <a:cubicBezTo>
                      <a:pt x="1126239" y="2581001"/>
                      <a:pt x="1103322" y="2582271"/>
                      <a:pt x="1084224" y="2582271"/>
                    </a:cubicBezTo>
                    <a:cubicBezTo>
                      <a:pt x="1038390" y="2582271"/>
                      <a:pt x="996375" y="2583541"/>
                      <a:pt x="950540" y="2583541"/>
                    </a:cubicBezTo>
                    <a:cubicBezTo>
                      <a:pt x="835955" y="2583541"/>
                      <a:pt x="725188" y="2582271"/>
                      <a:pt x="610603" y="2581001"/>
                    </a:cubicBezTo>
                    <a:cubicBezTo>
                      <a:pt x="541851" y="2579731"/>
                      <a:pt x="473100" y="2578461"/>
                      <a:pt x="408168" y="2577191"/>
                    </a:cubicBezTo>
                    <a:cubicBezTo>
                      <a:pt x="285943" y="2575921"/>
                      <a:pt x="163718"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2569571"/>
                    </a:moveTo>
                    <a:cubicBezTo>
                      <a:pt x="4906435" y="2553061"/>
                      <a:pt x="4907705" y="2540361"/>
                      <a:pt x="4907705" y="2527661"/>
                    </a:cubicBezTo>
                    <a:cubicBezTo>
                      <a:pt x="4906435" y="2416729"/>
                      <a:pt x="4905165" y="2312339"/>
                      <a:pt x="4905165" y="2200071"/>
                    </a:cubicBezTo>
                    <a:cubicBezTo>
                      <a:pt x="4905165" y="2148861"/>
                      <a:pt x="4907705" y="2097651"/>
                      <a:pt x="4906435" y="2046440"/>
                    </a:cubicBezTo>
                    <a:cubicBezTo>
                      <a:pt x="4906435" y="1999169"/>
                      <a:pt x="4905165" y="1949929"/>
                      <a:pt x="4903895" y="1902658"/>
                    </a:cubicBezTo>
                    <a:cubicBezTo>
                      <a:pt x="4898815" y="1829782"/>
                      <a:pt x="4887385" y="321053"/>
                      <a:pt x="4887385" y="248177"/>
                    </a:cubicBezTo>
                    <a:cubicBezTo>
                      <a:pt x="4884845" y="187119"/>
                      <a:pt x="4882305" y="124091"/>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869" y="2551791"/>
                      <a:pt x="129342" y="2553061"/>
                      <a:pt x="178996" y="2553061"/>
                    </a:cubicBezTo>
                    <a:cubicBezTo>
                      <a:pt x="251567" y="2553061"/>
                      <a:pt x="327957" y="2550521"/>
                      <a:pt x="400528" y="2553061"/>
                    </a:cubicBezTo>
                    <a:cubicBezTo>
                      <a:pt x="518934" y="2556871"/>
                      <a:pt x="637339" y="2559411"/>
                      <a:pt x="755745" y="2558141"/>
                    </a:cubicBezTo>
                    <a:cubicBezTo>
                      <a:pt x="832135" y="2556871"/>
                      <a:pt x="904706" y="2559411"/>
                      <a:pt x="981097" y="2559411"/>
                    </a:cubicBezTo>
                    <a:cubicBezTo>
                      <a:pt x="1091863" y="2559411"/>
                      <a:pt x="1202629" y="2558141"/>
                      <a:pt x="1313396" y="2559411"/>
                    </a:cubicBezTo>
                    <a:cubicBezTo>
                      <a:pt x="1477635" y="2560681"/>
                      <a:pt x="3280453" y="2550521"/>
                      <a:pt x="3448512" y="2553061"/>
                    </a:cubicBezTo>
                    <a:cubicBezTo>
                      <a:pt x="3521083" y="2554331"/>
                      <a:pt x="3593654" y="2555601"/>
                      <a:pt x="3662405" y="2555601"/>
                    </a:cubicBezTo>
                    <a:cubicBezTo>
                      <a:pt x="3788450" y="2558141"/>
                      <a:pt x="3910675" y="2554331"/>
                      <a:pt x="4036719" y="2558141"/>
                    </a:cubicBezTo>
                    <a:cubicBezTo>
                      <a:pt x="4139846" y="2560681"/>
                      <a:pt x="4242973" y="2560681"/>
                      <a:pt x="4346101" y="2563221"/>
                    </a:cubicBezTo>
                    <a:cubicBezTo>
                      <a:pt x="4498882" y="2567031"/>
                      <a:pt x="4651663" y="2569571"/>
                      <a:pt x="4804444" y="2570841"/>
                    </a:cubicBezTo>
                    <a:cubicBezTo>
                      <a:pt x="4861737" y="2570841"/>
                      <a:pt x="4884845" y="2569571"/>
                      <a:pt x="4905165" y="2569571"/>
                    </a:cubicBezTo>
                    <a:close/>
                  </a:path>
                </a:pathLst>
              </a:custGeom>
              <a:solidFill>
                <a:srgbClr val="373735"/>
              </a:solidFill>
            </p:spPr>
          </p:sp>
        </p:grpSp>
      </p:grpSp>
      <p:grpSp>
        <p:nvGrpSpPr>
          <p:cNvPr name="Group 10" id="10"/>
          <p:cNvGrpSpPr/>
          <p:nvPr/>
        </p:nvGrpSpPr>
        <p:grpSpPr>
          <a:xfrm rot="77119">
            <a:off x="1586180" y="-869024"/>
            <a:ext cx="15490205" cy="3084621"/>
            <a:chOff x="0" y="0"/>
            <a:chExt cx="20653607" cy="4112828"/>
          </a:xfrm>
        </p:grpSpPr>
        <p:grpSp>
          <p:nvGrpSpPr>
            <p:cNvPr name="Group 11" id="11"/>
            <p:cNvGrpSpPr/>
            <p:nvPr/>
          </p:nvGrpSpPr>
          <p:grpSpPr>
            <a:xfrm rot="0">
              <a:off x="267885" y="135273"/>
              <a:ext cx="20385722" cy="3256521"/>
              <a:chOff x="0" y="0"/>
              <a:chExt cx="4996500" cy="798167"/>
            </a:xfrm>
          </p:grpSpPr>
          <p:sp>
            <p:nvSpPr>
              <p:cNvPr name="Freeform 12" id="12"/>
              <p:cNvSpPr/>
              <p:nvPr/>
            </p:nvSpPr>
            <p:spPr>
              <a:xfrm flipH="false" flipV="false" rot="0">
                <a:off x="10160" y="16510"/>
                <a:ext cx="4973640" cy="770227"/>
              </a:xfrm>
              <a:custGeom>
                <a:avLst/>
                <a:gdLst/>
                <a:ahLst/>
                <a:cxnLst/>
                <a:rect r="r" b="b" t="t" l="l"/>
                <a:pathLst>
                  <a:path h="770227" w="4973640">
                    <a:moveTo>
                      <a:pt x="4973640" y="770227"/>
                    </a:moveTo>
                    <a:lnTo>
                      <a:pt x="0" y="762607"/>
                    </a:lnTo>
                    <a:lnTo>
                      <a:pt x="0" y="280362"/>
                    </a:lnTo>
                    <a:lnTo>
                      <a:pt x="17780" y="19050"/>
                    </a:lnTo>
                    <a:lnTo>
                      <a:pt x="2478148" y="0"/>
                    </a:lnTo>
                    <a:lnTo>
                      <a:pt x="4954590" y="5080"/>
                    </a:lnTo>
                    <a:close/>
                  </a:path>
                </a:pathLst>
              </a:custGeom>
              <a:solidFill>
                <a:srgbClr val="FFFFFF"/>
              </a:solidFill>
            </p:spPr>
          </p:sp>
          <p:sp>
            <p:nvSpPr>
              <p:cNvPr name="Freeform 13" id="13"/>
              <p:cNvSpPr/>
              <p:nvPr/>
            </p:nvSpPr>
            <p:spPr>
              <a:xfrm flipH="false" flipV="false" rot="0">
                <a:off x="-3810" y="0"/>
                <a:ext cx="5002850" cy="796897"/>
              </a:xfrm>
              <a:custGeom>
                <a:avLst/>
                <a:gdLst/>
                <a:ahLst/>
                <a:cxnLst/>
                <a:rect r="r" b="b" t="t" l="l"/>
                <a:pathLst>
                  <a:path h="796897" w="5002850">
                    <a:moveTo>
                      <a:pt x="4968560" y="21590"/>
                    </a:moveTo>
                    <a:cubicBezTo>
                      <a:pt x="4969831" y="34290"/>
                      <a:pt x="4969831" y="44450"/>
                      <a:pt x="4971100" y="54610"/>
                    </a:cubicBezTo>
                    <a:cubicBezTo>
                      <a:pt x="4973640" y="74722"/>
                      <a:pt x="4974910" y="89746"/>
                      <a:pt x="4977450" y="104234"/>
                    </a:cubicBezTo>
                    <a:cubicBezTo>
                      <a:pt x="4977450" y="125162"/>
                      <a:pt x="4990150" y="537803"/>
                      <a:pt x="4996500" y="558730"/>
                    </a:cubicBezTo>
                    <a:cubicBezTo>
                      <a:pt x="5002850" y="590389"/>
                      <a:pt x="4999040" y="622584"/>
                      <a:pt x="4999040" y="654244"/>
                    </a:cubicBezTo>
                    <a:cubicBezTo>
                      <a:pt x="4999040" y="682146"/>
                      <a:pt x="5000310" y="707903"/>
                      <a:pt x="5001581" y="735937"/>
                    </a:cubicBezTo>
                    <a:cubicBezTo>
                      <a:pt x="5001581" y="757527"/>
                      <a:pt x="5001581" y="771497"/>
                      <a:pt x="5001581" y="795627"/>
                    </a:cubicBezTo>
                    <a:cubicBezTo>
                      <a:pt x="4978720" y="795627"/>
                      <a:pt x="4958400" y="796897"/>
                      <a:pt x="4927415" y="795627"/>
                    </a:cubicBezTo>
                    <a:cubicBezTo>
                      <a:pt x="4675354" y="790547"/>
                      <a:pt x="4419415" y="796897"/>
                      <a:pt x="4167354" y="791817"/>
                    </a:cubicBezTo>
                    <a:cubicBezTo>
                      <a:pt x="4016117" y="788007"/>
                      <a:pt x="3868759" y="790547"/>
                      <a:pt x="3717522" y="788007"/>
                    </a:cubicBezTo>
                    <a:cubicBezTo>
                      <a:pt x="3647720" y="786737"/>
                      <a:pt x="3577919" y="785467"/>
                      <a:pt x="3508117" y="784197"/>
                    </a:cubicBezTo>
                    <a:cubicBezTo>
                      <a:pt x="3465461" y="784197"/>
                      <a:pt x="3426682" y="785467"/>
                      <a:pt x="3384025" y="785467"/>
                    </a:cubicBezTo>
                    <a:cubicBezTo>
                      <a:pt x="3275446" y="784197"/>
                      <a:pt x="2976850" y="785467"/>
                      <a:pt x="2868270" y="784197"/>
                    </a:cubicBezTo>
                    <a:cubicBezTo>
                      <a:pt x="2790713" y="782927"/>
                      <a:pt x="1239568" y="791817"/>
                      <a:pt x="1162011" y="790547"/>
                    </a:cubicBezTo>
                    <a:cubicBezTo>
                      <a:pt x="1142622" y="790547"/>
                      <a:pt x="1119355" y="791817"/>
                      <a:pt x="1099965" y="791817"/>
                    </a:cubicBezTo>
                    <a:cubicBezTo>
                      <a:pt x="1053431" y="791817"/>
                      <a:pt x="1010774" y="793087"/>
                      <a:pt x="964240" y="793087"/>
                    </a:cubicBezTo>
                    <a:cubicBezTo>
                      <a:pt x="847904" y="793087"/>
                      <a:pt x="735446" y="791817"/>
                      <a:pt x="619110" y="790547"/>
                    </a:cubicBezTo>
                    <a:cubicBezTo>
                      <a:pt x="549309" y="789277"/>
                      <a:pt x="479507" y="788007"/>
                      <a:pt x="413584" y="786737"/>
                    </a:cubicBezTo>
                    <a:cubicBezTo>
                      <a:pt x="289492" y="785467"/>
                      <a:pt x="165401"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454" y="30480"/>
                      <a:pt x="130500" y="29210"/>
                    </a:cubicBezTo>
                    <a:cubicBezTo>
                      <a:pt x="235202" y="25400"/>
                      <a:pt x="339904" y="22860"/>
                      <a:pt x="448484" y="20320"/>
                    </a:cubicBezTo>
                    <a:cubicBezTo>
                      <a:pt x="522164" y="17780"/>
                      <a:pt x="595843" y="16510"/>
                      <a:pt x="665645" y="13970"/>
                    </a:cubicBezTo>
                    <a:cubicBezTo>
                      <a:pt x="735446" y="11430"/>
                      <a:pt x="809126" y="8890"/>
                      <a:pt x="878927" y="8890"/>
                    </a:cubicBezTo>
                    <a:cubicBezTo>
                      <a:pt x="956484" y="7620"/>
                      <a:pt x="1034042" y="10160"/>
                      <a:pt x="1111599" y="8890"/>
                    </a:cubicBezTo>
                    <a:cubicBezTo>
                      <a:pt x="1208545" y="8890"/>
                      <a:pt x="2965217" y="6350"/>
                      <a:pt x="3062163" y="5080"/>
                    </a:cubicBezTo>
                    <a:cubicBezTo>
                      <a:pt x="3155232" y="3810"/>
                      <a:pt x="3248301" y="2540"/>
                      <a:pt x="3345247" y="2540"/>
                    </a:cubicBezTo>
                    <a:cubicBezTo>
                      <a:pt x="3504239" y="1270"/>
                      <a:pt x="3659354" y="0"/>
                      <a:pt x="3818346" y="0"/>
                    </a:cubicBezTo>
                    <a:cubicBezTo>
                      <a:pt x="3884270" y="0"/>
                      <a:pt x="3954071" y="2540"/>
                      <a:pt x="4019995" y="2540"/>
                    </a:cubicBezTo>
                    <a:cubicBezTo>
                      <a:pt x="4202255" y="3810"/>
                      <a:pt x="4388392" y="5080"/>
                      <a:pt x="4570651" y="7620"/>
                    </a:cubicBezTo>
                    <a:cubicBezTo>
                      <a:pt x="4667598" y="8890"/>
                      <a:pt x="4764544" y="12700"/>
                      <a:pt x="4861491" y="16510"/>
                    </a:cubicBezTo>
                    <a:cubicBezTo>
                      <a:pt x="4884758" y="16510"/>
                      <a:pt x="4908025" y="16510"/>
                      <a:pt x="4927415" y="16510"/>
                    </a:cubicBezTo>
                    <a:cubicBezTo>
                      <a:pt x="4949510" y="17780"/>
                      <a:pt x="4958400" y="20320"/>
                      <a:pt x="4968560" y="21590"/>
                    </a:cubicBezTo>
                    <a:close/>
                    <a:moveTo>
                      <a:pt x="4978720" y="779117"/>
                    </a:moveTo>
                    <a:cubicBezTo>
                      <a:pt x="4979990" y="762607"/>
                      <a:pt x="4981260" y="749907"/>
                      <a:pt x="4981260" y="737207"/>
                    </a:cubicBezTo>
                    <a:cubicBezTo>
                      <a:pt x="4979990" y="705220"/>
                      <a:pt x="4978720" y="676781"/>
                      <a:pt x="4978720" y="646195"/>
                    </a:cubicBezTo>
                    <a:cubicBezTo>
                      <a:pt x="4978720" y="632243"/>
                      <a:pt x="4981260" y="618292"/>
                      <a:pt x="4979990" y="604340"/>
                    </a:cubicBezTo>
                    <a:cubicBezTo>
                      <a:pt x="4979990" y="591462"/>
                      <a:pt x="4978720" y="578047"/>
                      <a:pt x="4977450" y="565169"/>
                    </a:cubicBezTo>
                    <a:cubicBezTo>
                      <a:pt x="4972370" y="545315"/>
                      <a:pt x="4960940" y="134284"/>
                      <a:pt x="4960940" y="114430"/>
                    </a:cubicBezTo>
                    <a:cubicBezTo>
                      <a:pt x="4958400" y="97795"/>
                      <a:pt x="4955860" y="80624"/>
                      <a:pt x="4953320" y="63500"/>
                    </a:cubicBezTo>
                    <a:cubicBezTo>
                      <a:pt x="4952050" y="44450"/>
                      <a:pt x="4950781" y="43180"/>
                      <a:pt x="4915781" y="41910"/>
                    </a:cubicBezTo>
                    <a:cubicBezTo>
                      <a:pt x="4904147" y="41910"/>
                      <a:pt x="4896392" y="41910"/>
                      <a:pt x="4884758" y="40640"/>
                    </a:cubicBezTo>
                    <a:cubicBezTo>
                      <a:pt x="4787812" y="36830"/>
                      <a:pt x="4686987" y="31750"/>
                      <a:pt x="4590041" y="30480"/>
                    </a:cubicBezTo>
                    <a:cubicBezTo>
                      <a:pt x="4353491" y="26670"/>
                      <a:pt x="4113064" y="25400"/>
                      <a:pt x="3876514" y="22860"/>
                    </a:cubicBezTo>
                    <a:cubicBezTo>
                      <a:pt x="3841613" y="22860"/>
                      <a:pt x="3802835" y="22860"/>
                      <a:pt x="3767934" y="22860"/>
                    </a:cubicBezTo>
                    <a:cubicBezTo>
                      <a:pt x="3709766" y="22860"/>
                      <a:pt x="3651598" y="22860"/>
                      <a:pt x="3597308" y="22860"/>
                    </a:cubicBezTo>
                    <a:cubicBezTo>
                      <a:pt x="3473217" y="22860"/>
                      <a:pt x="3349125" y="22860"/>
                      <a:pt x="3228911" y="24130"/>
                    </a:cubicBezTo>
                    <a:cubicBezTo>
                      <a:pt x="3124209" y="25400"/>
                      <a:pt x="1359782" y="29210"/>
                      <a:pt x="1255080" y="29210"/>
                    </a:cubicBezTo>
                    <a:cubicBezTo>
                      <a:pt x="1084454" y="29210"/>
                      <a:pt x="913828" y="26670"/>
                      <a:pt x="743202" y="33020"/>
                    </a:cubicBezTo>
                    <a:cubicBezTo>
                      <a:pt x="654011" y="36830"/>
                      <a:pt x="568698" y="36830"/>
                      <a:pt x="483385" y="38100"/>
                    </a:cubicBezTo>
                    <a:cubicBezTo>
                      <a:pt x="336026" y="41910"/>
                      <a:pt x="188668"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210" y="761337"/>
                      <a:pt x="130500" y="762607"/>
                      <a:pt x="180912" y="762607"/>
                    </a:cubicBezTo>
                    <a:cubicBezTo>
                      <a:pt x="254591" y="762607"/>
                      <a:pt x="332149" y="760067"/>
                      <a:pt x="405828" y="762607"/>
                    </a:cubicBezTo>
                    <a:cubicBezTo>
                      <a:pt x="526042" y="766417"/>
                      <a:pt x="646255" y="768957"/>
                      <a:pt x="766469" y="767687"/>
                    </a:cubicBezTo>
                    <a:cubicBezTo>
                      <a:pt x="844026" y="766417"/>
                      <a:pt x="917706" y="768957"/>
                      <a:pt x="995263" y="768957"/>
                    </a:cubicBezTo>
                    <a:cubicBezTo>
                      <a:pt x="1107721" y="768957"/>
                      <a:pt x="1220179" y="767687"/>
                      <a:pt x="1332637" y="768957"/>
                    </a:cubicBezTo>
                    <a:cubicBezTo>
                      <a:pt x="1499385" y="770227"/>
                      <a:pt x="3329736" y="760067"/>
                      <a:pt x="3500362" y="762607"/>
                    </a:cubicBezTo>
                    <a:cubicBezTo>
                      <a:pt x="3574041" y="763877"/>
                      <a:pt x="3647720" y="765147"/>
                      <a:pt x="3717522" y="765147"/>
                    </a:cubicBezTo>
                    <a:cubicBezTo>
                      <a:pt x="3845491" y="767687"/>
                      <a:pt x="3969583" y="763877"/>
                      <a:pt x="4097552" y="767687"/>
                    </a:cubicBezTo>
                    <a:cubicBezTo>
                      <a:pt x="4202255" y="770227"/>
                      <a:pt x="4306957" y="770227"/>
                      <a:pt x="4411659" y="772767"/>
                    </a:cubicBezTo>
                    <a:cubicBezTo>
                      <a:pt x="4566773" y="776577"/>
                      <a:pt x="4721888" y="779117"/>
                      <a:pt x="4877002" y="780387"/>
                    </a:cubicBezTo>
                    <a:cubicBezTo>
                      <a:pt x="4935170" y="780387"/>
                      <a:pt x="4958400" y="779117"/>
                      <a:pt x="4978720" y="779117"/>
                    </a:cubicBezTo>
                    <a:close/>
                  </a:path>
                </a:pathLst>
              </a:custGeom>
              <a:solidFill>
                <a:srgbClr val="373735"/>
              </a:solidFill>
            </p:spPr>
          </p:sp>
        </p:grpSp>
        <p:grpSp>
          <p:nvGrpSpPr>
            <p:cNvPr name="Group 14" id="14"/>
            <p:cNvGrpSpPr/>
            <p:nvPr/>
          </p:nvGrpSpPr>
          <p:grpSpPr>
            <a:xfrm rot="10705816">
              <a:off x="276104" y="841969"/>
              <a:ext cx="20085616" cy="2825146"/>
              <a:chOff x="0" y="0"/>
              <a:chExt cx="4922945" cy="692438"/>
            </a:xfrm>
          </p:grpSpPr>
          <p:sp>
            <p:nvSpPr>
              <p:cNvPr name="Freeform 15" id="15"/>
              <p:cNvSpPr/>
              <p:nvPr/>
            </p:nvSpPr>
            <p:spPr>
              <a:xfrm flipH="false" flipV="false" rot="0">
                <a:off x="10160" y="16510"/>
                <a:ext cx="4900085" cy="664498"/>
              </a:xfrm>
              <a:custGeom>
                <a:avLst/>
                <a:gdLst/>
                <a:ahLst/>
                <a:cxnLst/>
                <a:rect r="r" b="b" t="t" l="l"/>
                <a:pathLst>
                  <a:path h="664498" w="4900085">
                    <a:moveTo>
                      <a:pt x="4900085" y="664498"/>
                    </a:moveTo>
                    <a:lnTo>
                      <a:pt x="0" y="656878"/>
                    </a:lnTo>
                    <a:lnTo>
                      <a:pt x="0" y="243692"/>
                    </a:lnTo>
                    <a:lnTo>
                      <a:pt x="17780" y="19050"/>
                    </a:lnTo>
                    <a:lnTo>
                      <a:pt x="2441465" y="0"/>
                    </a:lnTo>
                    <a:lnTo>
                      <a:pt x="4881035" y="5080"/>
                    </a:lnTo>
                    <a:close/>
                  </a:path>
                </a:pathLst>
              </a:custGeom>
              <a:solidFill>
                <a:srgbClr val="FFFFFF"/>
              </a:solidFill>
            </p:spPr>
          </p:sp>
          <p:sp>
            <p:nvSpPr>
              <p:cNvPr name="Freeform 16" id="16"/>
              <p:cNvSpPr/>
              <p:nvPr/>
            </p:nvSpPr>
            <p:spPr>
              <a:xfrm flipH="false" flipV="false" rot="0">
                <a:off x="-3810" y="0"/>
                <a:ext cx="4929295" cy="691168"/>
              </a:xfrm>
              <a:custGeom>
                <a:avLst/>
                <a:gdLst/>
                <a:ahLst/>
                <a:cxnLst/>
                <a:rect r="r" b="b" t="t" l="l"/>
                <a:pathLst>
                  <a:path h="691168" w="4929295">
                    <a:moveTo>
                      <a:pt x="4895005" y="21590"/>
                    </a:moveTo>
                    <a:cubicBezTo>
                      <a:pt x="4896275" y="34290"/>
                      <a:pt x="4896275" y="44450"/>
                      <a:pt x="4897545" y="54610"/>
                    </a:cubicBezTo>
                    <a:cubicBezTo>
                      <a:pt x="4900085" y="73086"/>
                      <a:pt x="4901355" y="85741"/>
                      <a:pt x="4903895" y="97944"/>
                    </a:cubicBezTo>
                    <a:cubicBezTo>
                      <a:pt x="4903895" y="115571"/>
                      <a:pt x="4916595" y="463138"/>
                      <a:pt x="4922945" y="480765"/>
                    </a:cubicBezTo>
                    <a:cubicBezTo>
                      <a:pt x="4929295" y="507431"/>
                      <a:pt x="4925485" y="534549"/>
                      <a:pt x="4925485" y="561216"/>
                    </a:cubicBezTo>
                    <a:cubicBezTo>
                      <a:pt x="4925485" y="584718"/>
                      <a:pt x="4926755" y="606413"/>
                      <a:pt x="4928025" y="630208"/>
                    </a:cubicBezTo>
                    <a:cubicBezTo>
                      <a:pt x="4928025" y="651798"/>
                      <a:pt x="4928025" y="665768"/>
                      <a:pt x="4928025" y="689898"/>
                    </a:cubicBezTo>
                    <a:cubicBezTo>
                      <a:pt x="4905165" y="689898"/>
                      <a:pt x="4884845" y="691168"/>
                      <a:pt x="4854098" y="689898"/>
                    </a:cubicBezTo>
                    <a:cubicBezTo>
                      <a:pt x="4605829" y="684818"/>
                      <a:pt x="4353740" y="691168"/>
                      <a:pt x="4105470" y="686088"/>
                    </a:cubicBezTo>
                    <a:cubicBezTo>
                      <a:pt x="3956509" y="682278"/>
                      <a:pt x="3811367" y="684818"/>
                      <a:pt x="3662405" y="682278"/>
                    </a:cubicBezTo>
                    <a:cubicBezTo>
                      <a:pt x="3593654" y="681008"/>
                      <a:pt x="3524902" y="679738"/>
                      <a:pt x="3456151" y="678468"/>
                    </a:cubicBezTo>
                    <a:cubicBezTo>
                      <a:pt x="3414136" y="678468"/>
                      <a:pt x="3375941" y="679738"/>
                      <a:pt x="3333926" y="679738"/>
                    </a:cubicBezTo>
                    <a:cubicBezTo>
                      <a:pt x="3226979" y="678468"/>
                      <a:pt x="2932875" y="679738"/>
                      <a:pt x="2825929" y="678468"/>
                    </a:cubicBezTo>
                    <a:cubicBezTo>
                      <a:pt x="2749538" y="677198"/>
                      <a:pt x="1221727" y="686088"/>
                      <a:pt x="1145336" y="684818"/>
                    </a:cubicBezTo>
                    <a:cubicBezTo>
                      <a:pt x="1126239" y="684818"/>
                      <a:pt x="1103322" y="686088"/>
                      <a:pt x="1084224" y="686088"/>
                    </a:cubicBezTo>
                    <a:cubicBezTo>
                      <a:pt x="1038390" y="686088"/>
                      <a:pt x="996375" y="687358"/>
                      <a:pt x="950540" y="687358"/>
                    </a:cubicBezTo>
                    <a:cubicBezTo>
                      <a:pt x="835955" y="687358"/>
                      <a:pt x="725188" y="686088"/>
                      <a:pt x="610603" y="684818"/>
                    </a:cubicBezTo>
                    <a:cubicBezTo>
                      <a:pt x="541851" y="683548"/>
                      <a:pt x="473100" y="682278"/>
                      <a:pt x="408168" y="681008"/>
                    </a:cubicBezTo>
                    <a:cubicBezTo>
                      <a:pt x="285943" y="679738"/>
                      <a:pt x="163718" y="678468"/>
                      <a:pt x="48260" y="678468"/>
                    </a:cubicBezTo>
                    <a:cubicBezTo>
                      <a:pt x="38100" y="678468"/>
                      <a:pt x="29210" y="678468"/>
                      <a:pt x="19050" y="677198"/>
                    </a:cubicBezTo>
                    <a:cubicBezTo>
                      <a:pt x="10160" y="675928"/>
                      <a:pt x="5080" y="669578"/>
                      <a:pt x="7620" y="660688"/>
                    </a:cubicBezTo>
                    <a:cubicBezTo>
                      <a:pt x="16510" y="629011"/>
                      <a:pt x="12700" y="617712"/>
                      <a:pt x="11430" y="605961"/>
                    </a:cubicBezTo>
                    <a:cubicBezTo>
                      <a:pt x="10160" y="582006"/>
                      <a:pt x="6350" y="558504"/>
                      <a:pt x="7620" y="534549"/>
                    </a:cubicBezTo>
                    <a:cubicBezTo>
                      <a:pt x="5080" y="504719"/>
                      <a:pt x="0" y="135458"/>
                      <a:pt x="7620" y="105176"/>
                    </a:cubicBezTo>
                    <a:cubicBezTo>
                      <a:pt x="8890" y="99300"/>
                      <a:pt x="7620" y="92972"/>
                      <a:pt x="8890" y="87097"/>
                    </a:cubicBezTo>
                    <a:cubicBezTo>
                      <a:pt x="10160" y="77605"/>
                      <a:pt x="12700" y="6721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673388"/>
                    </a:moveTo>
                    <a:cubicBezTo>
                      <a:pt x="4906435" y="656878"/>
                      <a:pt x="4907705" y="644178"/>
                      <a:pt x="4907705" y="631478"/>
                    </a:cubicBezTo>
                    <a:cubicBezTo>
                      <a:pt x="4906435" y="604153"/>
                      <a:pt x="4905165" y="580198"/>
                      <a:pt x="4905165" y="554436"/>
                    </a:cubicBezTo>
                    <a:cubicBezTo>
                      <a:pt x="4905165" y="542685"/>
                      <a:pt x="4907705" y="530933"/>
                      <a:pt x="4906435" y="519182"/>
                    </a:cubicBezTo>
                    <a:cubicBezTo>
                      <a:pt x="4906435" y="508335"/>
                      <a:pt x="4905165" y="497035"/>
                      <a:pt x="4903895" y="486188"/>
                    </a:cubicBezTo>
                    <a:cubicBezTo>
                      <a:pt x="4898815" y="469465"/>
                      <a:pt x="4887385" y="123255"/>
                      <a:pt x="4887385" y="106532"/>
                    </a:cubicBezTo>
                    <a:cubicBezTo>
                      <a:pt x="4884845" y="92521"/>
                      <a:pt x="4882305" y="78057"/>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854"/>
                    </a:cubicBezTo>
                    <a:cubicBezTo>
                      <a:pt x="31750" y="73990"/>
                      <a:pt x="31750" y="82125"/>
                      <a:pt x="30480" y="90261"/>
                    </a:cubicBezTo>
                    <a:cubicBezTo>
                      <a:pt x="29210" y="103820"/>
                      <a:pt x="26670" y="116927"/>
                      <a:pt x="25400" y="130486"/>
                    </a:cubicBezTo>
                    <a:cubicBezTo>
                      <a:pt x="20320" y="144949"/>
                      <a:pt x="26670" y="498391"/>
                      <a:pt x="29210" y="512855"/>
                    </a:cubicBezTo>
                    <a:cubicBezTo>
                      <a:pt x="29210" y="528222"/>
                      <a:pt x="29210" y="544041"/>
                      <a:pt x="30480" y="559408"/>
                    </a:cubicBezTo>
                    <a:cubicBezTo>
                      <a:pt x="30480" y="570707"/>
                      <a:pt x="33020" y="582006"/>
                      <a:pt x="33020" y="593306"/>
                    </a:cubicBezTo>
                    <a:cubicBezTo>
                      <a:pt x="33020" y="605509"/>
                      <a:pt x="33020" y="617712"/>
                      <a:pt x="31750" y="631478"/>
                    </a:cubicBezTo>
                    <a:cubicBezTo>
                      <a:pt x="31750" y="635288"/>
                      <a:pt x="31750" y="637828"/>
                      <a:pt x="31750" y="641638"/>
                    </a:cubicBezTo>
                    <a:cubicBezTo>
                      <a:pt x="31750" y="651798"/>
                      <a:pt x="35560" y="655608"/>
                      <a:pt x="44450" y="655608"/>
                    </a:cubicBezTo>
                    <a:cubicBezTo>
                      <a:pt x="75869" y="655608"/>
                      <a:pt x="129342" y="656878"/>
                      <a:pt x="178996" y="656878"/>
                    </a:cubicBezTo>
                    <a:cubicBezTo>
                      <a:pt x="251567" y="656878"/>
                      <a:pt x="327957" y="654338"/>
                      <a:pt x="400528" y="656878"/>
                    </a:cubicBezTo>
                    <a:cubicBezTo>
                      <a:pt x="518934" y="660688"/>
                      <a:pt x="637339" y="663228"/>
                      <a:pt x="755745" y="661958"/>
                    </a:cubicBezTo>
                    <a:cubicBezTo>
                      <a:pt x="832135" y="660688"/>
                      <a:pt x="904706" y="663228"/>
                      <a:pt x="981097" y="663228"/>
                    </a:cubicBezTo>
                    <a:cubicBezTo>
                      <a:pt x="1091863" y="663228"/>
                      <a:pt x="1202629" y="661958"/>
                      <a:pt x="1313396" y="663228"/>
                    </a:cubicBezTo>
                    <a:cubicBezTo>
                      <a:pt x="1477635" y="664498"/>
                      <a:pt x="3280453" y="654338"/>
                      <a:pt x="3448512" y="656878"/>
                    </a:cubicBezTo>
                    <a:cubicBezTo>
                      <a:pt x="3521083" y="658148"/>
                      <a:pt x="3593654" y="659418"/>
                      <a:pt x="3662405" y="659418"/>
                    </a:cubicBezTo>
                    <a:cubicBezTo>
                      <a:pt x="3788450" y="661958"/>
                      <a:pt x="3910675" y="658148"/>
                      <a:pt x="4036719" y="661958"/>
                    </a:cubicBezTo>
                    <a:cubicBezTo>
                      <a:pt x="4139846" y="664498"/>
                      <a:pt x="4242973" y="664498"/>
                      <a:pt x="4346101" y="667038"/>
                    </a:cubicBezTo>
                    <a:cubicBezTo>
                      <a:pt x="4498882" y="670848"/>
                      <a:pt x="4651663" y="673388"/>
                      <a:pt x="4804444" y="674658"/>
                    </a:cubicBezTo>
                    <a:cubicBezTo>
                      <a:pt x="4861737" y="674658"/>
                      <a:pt x="4884845" y="673388"/>
                      <a:pt x="4905165" y="673388"/>
                    </a:cubicBezTo>
                    <a:close/>
                  </a:path>
                </a:pathLst>
              </a:custGeom>
              <a:solidFill>
                <a:srgbClr val="373735"/>
              </a:solidFill>
            </p:spPr>
          </p:sp>
        </p:grpSp>
        <p:grpSp>
          <p:nvGrpSpPr>
            <p:cNvPr name="Group 17" id="17"/>
            <p:cNvGrpSpPr/>
            <p:nvPr/>
          </p:nvGrpSpPr>
          <p:grpSpPr>
            <a:xfrm rot="-103027">
              <a:off x="48117" y="300144"/>
              <a:ext cx="20085616" cy="3512539"/>
              <a:chOff x="0" y="0"/>
              <a:chExt cx="4922945" cy="860916"/>
            </a:xfrm>
          </p:grpSpPr>
          <p:sp>
            <p:nvSpPr>
              <p:cNvPr name="Freeform 18" id="18"/>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9" id="19"/>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sp>
        <p:nvSpPr>
          <p:cNvPr name="Freeform 20" id="20"/>
          <p:cNvSpPr/>
          <p:nvPr/>
        </p:nvSpPr>
        <p:spPr>
          <a:xfrm flipH="false" flipV="false" rot="10647862">
            <a:off x="469736" y="4271707"/>
            <a:ext cx="1336596" cy="1335843"/>
          </a:xfrm>
          <a:custGeom>
            <a:avLst/>
            <a:gdLst/>
            <a:ahLst/>
            <a:cxnLst/>
            <a:rect r="r" b="b" t="t" l="l"/>
            <a:pathLst>
              <a:path h="1335843" w="1336596">
                <a:moveTo>
                  <a:pt x="0" y="0"/>
                </a:moveTo>
                <a:lnTo>
                  <a:pt x="1336597" y="0"/>
                </a:lnTo>
                <a:lnTo>
                  <a:pt x="1336597" y="1335843"/>
                </a:lnTo>
                <a:lnTo>
                  <a:pt x="0" y="1335843"/>
                </a:lnTo>
                <a:lnTo>
                  <a:pt x="0" y="0"/>
                </a:lnTo>
                <a:close/>
              </a:path>
            </a:pathLst>
          </a:custGeom>
          <a:blipFill>
            <a:blip r:embed="rId4">
              <a:extLst>
                <a:ext uri="{96DAC541-7B7A-43D3-8B79-37D633B846F1}">
                  <asvg:svgBlip xmlns:asvg="http://schemas.microsoft.com/office/drawing/2016/SVG/main" r:embed="rId5"/>
                </a:ext>
              </a:extLst>
            </a:blip>
            <a:stretch>
              <a:fillRect l="-303552" t="0" r="0" b="-4982"/>
            </a:stretch>
          </a:blipFill>
        </p:spPr>
      </p:sp>
      <p:grpSp>
        <p:nvGrpSpPr>
          <p:cNvPr name="Group 21" id="21"/>
          <p:cNvGrpSpPr/>
          <p:nvPr/>
        </p:nvGrpSpPr>
        <p:grpSpPr>
          <a:xfrm rot="0">
            <a:off x="1614722" y="1387847"/>
            <a:ext cx="15137959" cy="1328011"/>
            <a:chOff x="0" y="0"/>
            <a:chExt cx="20183945" cy="1770681"/>
          </a:xfrm>
        </p:grpSpPr>
        <p:sp>
          <p:nvSpPr>
            <p:cNvPr name="Freeform 22" id="22"/>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4" id="24"/>
          <p:cNvSpPr/>
          <p:nvPr/>
        </p:nvSpPr>
        <p:spPr>
          <a:xfrm flipH="false" flipV="false" rot="7019060">
            <a:off x="15778147" y="5813391"/>
            <a:ext cx="514267" cy="4794014"/>
          </a:xfrm>
          <a:custGeom>
            <a:avLst/>
            <a:gdLst/>
            <a:ahLst/>
            <a:cxnLst/>
            <a:rect r="r" b="b" t="t" l="l"/>
            <a:pathLst>
              <a:path h="4794014" w="514267">
                <a:moveTo>
                  <a:pt x="0" y="0"/>
                </a:moveTo>
                <a:lnTo>
                  <a:pt x="514267" y="0"/>
                </a:lnTo>
                <a:lnTo>
                  <a:pt x="514267" y="4794014"/>
                </a:lnTo>
                <a:lnTo>
                  <a:pt x="0" y="4794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5274223">
            <a:off x="723542" y="2960508"/>
            <a:ext cx="550293" cy="1172549"/>
          </a:xfrm>
          <a:custGeom>
            <a:avLst/>
            <a:gdLst/>
            <a:ahLst/>
            <a:cxnLst/>
            <a:rect r="r" b="b" t="t" l="l"/>
            <a:pathLst>
              <a:path h="1172549" w="550293">
                <a:moveTo>
                  <a:pt x="0" y="0"/>
                </a:moveTo>
                <a:lnTo>
                  <a:pt x="550292" y="0"/>
                </a:lnTo>
                <a:lnTo>
                  <a:pt x="550292" y="1172549"/>
                </a:lnTo>
                <a:lnTo>
                  <a:pt x="0" y="1172549"/>
                </a:lnTo>
                <a:lnTo>
                  <a:pt x="0" y="0"/>
                </a:lnTo>
                <a:close/>
              </a:path>
            </a:pathLst>
          </a:custGeom>
          <a:blipFill>
            <a:blip r:embed="rId10">
              <a:extLst>
                <a:ext uri="{96DAC541-7B7A-43D3-8B79-37D633B846F1}">
                  <asvg:svgBlip xmlns:asvg="http://schemas.microsoft.com/office/drawing/2016/SVG/main" r:embed="rId11"/>
                </a:ext>
              </a:extLst>
            </a:blip>
            <a:stretch>
              <a:fillRect l="0" t="0" r="0" b="-59334"/>
            </a:stretch>
          </a:blipFill>
        </p:spPr>
      </p:sp>
      <p:sp>
        <p:nvSpPr>
          <p:cNvPr name="Freeform 26" id="26"/>
          <p:cNvSpPr/>
          <p:nvPr/>
        </p:nvSpPr>
        <p:spPr>
          <a:xfrm flipH="false" flipV="false" rot="0">
            <a:off x="11931176" y="3618230"/>
            <a:ext cx="2104458" cy="1638847"/>
          </a:xfrm>
          <a:custGeom>
            <a:avLst/>
            <a:gdLst/>
            <a:ahLst/>
            <a:cxnLst/>
            <a:rect r="r" b="b" t="t" l="l"/>
            <a:pathLst>
              <a:path h="1638847" w="2104458">
                <a:moveTo>
                  <a:pt x="0" y="0"/>
                </a:moveTo>
                <a:lnTo>
                  <a:pt x="2104458" y="0"/>
                </a:lnTo>
                <a:lnTo>
                  <a:pt x="2104458" y="1638846"/>
                </a:lnTo>
                <a:lnTo>
                  <a:pt x="0" y="16388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3621889" y="4411892"/>
            <a:ext cx="11044221" cy="845184"/>
          </a:xfrm>
          <a:prstGeom prst="rect">
            <a:avLst/>
          </a:prstGeom>
        </p:spPr>
        <p:txBody>
          <a:bodyPr anchor="t" rtlCol="false" tIns="0" lIns="0" bIns="0" rIns="0">
            <a:spAutoFit/>
          </a:bodyPr>
          <a:lstStyle/>
          <a:p>
            <a:pPr algn="ctr">
              <a:lnSpc>
                <a:spcPts val="6019"/>
              </a:lnSpc>
            </a:pPr>
            <a:r>
              <a:rPr lang="en-US" sz="6999">
                <a:solidFill>
                  <a:srgbClr val="1D1D1B"/>
                </a:solidFill>
                <a:latin typeface="Pagkaki"/>
              </a:rPr>
              <a:t>TU INCREÍBLE TÍTULO AQUÍ</a:t>
            </a:r>
          </a:p>
        </p:txBody>
      </p:sp>
      <p:sp>
        <p:nvSpPr>
          <p:cNvPr name="TextBox 28" id="28"/>
          <p:cNvSpPr txBox="true"/>
          <p:nvPr/>
        </p:nvSpPr>
        <p:spPr>
          <a:xfrm rot="0">
            <a:off x="4644406" y="5432362"/>
            <a:ext cx="8999188" cy="1847469"/>
          </a:xfrm>
          <a:prstGeom prst="rect">
            <a:avLst/>
          </a:prstGeom>
        </p:spPr>
        <p:txBody>
          <a:bodyPr anchor="t" rtlCol="false" tIns="0" lIns="0" bIns="0" rIns="0">
            <a:spAutoFit/>
          </a:bodyPr>
          <a:lstStyle/>
          <a:p>
            <a:pPr algn="ctr">
              <a:lnSpc>
                <a:spcPts val="3662"/>
              </a:lnSpc>
            </a:pPr>
            <a:r>
              <a:rPr lang="en-US" sz="3299">
                <a:solidFill>
                  <a:srgbClr val="1D1D1B"/>
                </a:solidFill>
                <a:latin typeface="29LT Azer"/>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14722" y="2051853"/>
            <a:ext cx="15306633" cy="7921180"/>
            <a:chOff x="0" y="0"/>
            <a:chExt cx="20408844" cy="10561574"/>
          </a:xfrm>
        </p:grpSpPr>
        <p:grpSp>
          <p:nvGrpSpPr>
            <p:cNvPr name="Group 4" id="4"/>
            <p:cNvGrpSpPr/>
            <p:nvPr/>
          </p:nvGrpSpPr>
          <p:grpSpPr>
            <a:xfrm rot="0">
              <a:off x="287810" y="145737"/>
              <a:ext cx="20121033" cy="10143907"/>
              <a:chOff x="0" y="0"/>
              <a:chExt cx="4931626" cy="2486252"/>
            </a:xfrm>
          </p:grpSpPr>
          <p:sp>
            <p:nvSpPr>
              <p:cNvPr name="Freeform 5" id="5"/>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nvGrpSpPr>
            <p:cNvPr name="Group 7" id="7"/>
            <p:cNvGrpSpPr/>
            <p:nvPr/>
          </p:nvGrpSpPr>
          <p:grpSpPr>
            <a:xfrm rot="0">
              <a:off x="0" y="0"/>
              <a:ext cx="20121033" cy="10561574"/>
              <a:chOff x="0" y="0"/>
              <a:chExt cx="4931626" cy="2588621"/>
            </a:xfrm>
          </p:grpSpPr>
          <p:sp>
            <p:nvSpPr>
              <p:cNvPr name="Freeform 8" id="8"/>
              <p:cNvSpPr/>
              <p:nvPr/>
            </p:nvSpPr>
            <p:spPr>
              <a:xfrm flipH="false" flipV="false" rot="0">
                <a:off x="10160" y="16510"/>
                <a:ext cx="4908766" cy="2560681"/>
              </a:xfrm>
              <a:custGeom>
                <a:avLst/>
                <a:gdLst/>
                <a:ahLst/>
                <a:cxnLst/>
                <a:rect r="r" b="b" t="t" l="l"/>
                <a:pathLst>
                  <a:path h="2560681" w="4908766">
                    <a:moveTo>
                      <a:pt x="4908766" y="2560681"/>
                    </a:moveTo>
                    <a:lnTo>
                      <a:pt x="0" y="2553061"/>
                    </a:lnTo>
                    <a:lnTo>
                      <a:pt x="0" y="901338"/>
                    </a:lnTo>
                    <a:lnTo>
                      <a:pt x="17780" y="19050"/>
                    </a:lnTo>
                    <a:lnTo>
                      <a:pt x="2445794" y="0"/>
                    </a:lnTo>
                    <a:lnTo>
                      <a:pt x="4889716" y="5080"/>
                    </a:lnTo>
                    <a:close/>
                  </a:path>
                </a:pathLst>
              </a:custGeom>
              <a:solidFill>
                <a:srgbClr val="FFFFFF"/>
              </a:solidFill>
            </p:spPr>
          </p:sp>
          <p:sp>
            <p:nvSpPr>
              <p:cNvPr name="Freeform 9" id="9"/>
              <p:cNvSpPr/>
              <p:nvPr/>
            </p:nvSpPr>
            <p:spPr>
              <a:xfrm flipH="false" flipV="false" rot="0">
                <a:off x="-3810" y="0"/>
                <a:ext cx="4937976" cy="2587351"/>
              </a:xfrm>
              <a:custGeom>
                <a:avLst/>
                <a:gdLst/>
                <a:ahLst/>
                <a:cxnLst/>
                <a:rect r="r" b="b" t="t" l="l"/>
                <a:pathLst>
                  <a:path h="2587351" w="4937976">
                    <a:moveTo>
                      <a:pt x="4903686" y="21590"/>
                    </a:moveTo>
                    <a:cubicBezTo>
                      <a:pt x="4904956" y="34290"/>
                      <a:pt x="4904956" y="44450"/>
                      <a:pt x="4906226" y="54610"/>
                    </a:cubicBezTo>
                    <a:cubicBezTo>
                      <a:pt x="4908766" y="102425"/>
                      <a:pt x="4910036" y="157575"/>
                      <a:pt x="4912576" y="210754"/>
                    </a:cubicBezTo>
                    <a:cubicBezTo>
                      <a:pt x="4912576" y="287569"/>
                      <a:pt x="4925276" y="1802208"/>
                      <a:pt x="4931626" y="1879023"/>
                    </a:cubicBezTo>
                    <a:cubicBezTo>
                      <a:pt x="4937976" y="1995230"/>
                      <a:pt x="4934166" y="2113407"/>
                      <a:pt x="4934166" y="2229615"/>
                    </a:cubicBezTo>
                    <a:cubicBezTo>
                      <a:pt x="4934166" y="2332035"/>
                      <a:pt x="4935436" y="2426577"/>
                      <a:pt x="4936706" y="2526391"/>
                    </a:cubicBezTo>
                    <a:cubicBezTo>
                      <a:pt x="4936706" y="2547981"/>
                      <a:pt x="4936706" y="2561951"/>
                      <a:pt x="4936706" y="2586081"/>
                    </a:cubicBezTo>
                    <a:cubicBezTo>
                      <a:pt x="4913846" y="2586081"/>
                      <a:pt x="4893526" y="2587351"/>
                      <a:pt x="4862751" y="2586081"/>
                    </a:cubicBezTo>
                    <a:cubicBezTo>
                      <a:pt x="4614034" y="2581001"/>
                      <a:pt x="4361491" y="2587351"/>
                      <a:pt x="4112774" y="2582271"/>
                    </a:cubicBezTo>
                    <a:cubicBezTo>
                      <a:pt x="3963543" y="2578461"/>
                      <a:pt x="3818140" y="2581001"/>
                      <a:pt x="3668910" y="2578461"/>
                    </a:cubicBezTo>
                    <a:cubicBezTo>
                      <a:pt x="3600034" y="2577191"/>
                      <a:pt x="3531159" y="2575921"/>
                      <a:pt x="3462283" y="2574651"/>
                    </a:cubicBezTo>
                    <a:cubicBezTo>
                      <a:pt x="3420193" y="2574651"/>
                      <a:pt x="3381929" y="2575921"/>
                      <a:pt x="3339838" y="2575921"/>
                    </a:cubicBezTo>
                    <a:cubicBezTo>
                      <a:pt x="3232699" y="2574651"/>
                      <a:pt x="2938065" y="2575921"/>
                      <a:pt x="2830926" y="2574651"/>
                    </a:cubicBezTo>
                    <a:cubicBezTo>
                      <a:pt x="2754397" y="2573381"/>
                      <a:pt x="1223833" y="2582271"/>
                      <a:pt x="1147304" y="2581001"/>
                    </a:cubicBezTo>
                    <a:cubicBezTo>
                      <a:pt x="1128172" y="2581001"/>
                      <a:pt x="1105214" y="2582271"/>
                      <a:pt x="1086082" y="2582271"/>
                    </a:cubicBezTo>
                    <a:cubicBezTo>
                      <a:pt x="1040165" y="2582271"/>
                      <a:pt x="998074" y="2583541"/>
                      <a:pt x="952157" y="2583541"/>
                    </a:cubicBezTo>
                    <a:cubicBezTo>
                      <a:pt x="837365" y="2583541"/>
                      <a:pt x="726399" y="2582271"/>
                      <a:pt x="611607" y="2581001"/>
                    </a:cubicBezTo>
                    <a:cubicBezTo>
                      <a:pt x="542731" y="2579731"/>
                      <a:pt x="473856" y="2578461"/>
                      <a:pt x="408807" y="2577191"/>
                    </a:cubicBezTo>
                    <a:cubicBezTo>
                      <a:pt x="286362" y="2575921"/>
                      <a:pt x="163916"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569571"/>
                    </a:moveTo>
                    <a:cubicBezTo>
                      <a:pt x="4915116" y="2553061"/>
                      <a:pt x="4916386" y="2540361"/>
                      <a:pt x="4916386" y="2527661"/>
                    </a:cubicBezTo>
                    <a:cubicBezTo>
                      <a:pt x="4915116" y="2416729"/>
                      <a:pt x="4913846" y="2312339"/>
                      <a:pt x="4913846" y="2200071"/>
                    </a:cubicBezTo>
                    <a:cubicBezTo>
                      <a:pt x="4913846" y="2148861"/>
                      <a:pt x="4916386" y="2097651"/>
                      <a:pt x="4915116" y="2046440"/>
                    </a:cubicBezTo>
                    <a:cubicBezTo>
                      <a:pt x="4915116" y="1999169"/>
                      <a:pt x="4913846" y="1949929"/>
                      <a:pt x="4912576" y="1902658"/>
                    </a:cubicBezTo>
                    <a:cubicBezTo>
                      <a:pt x="4907496" y="1829782"/>
                      <a:pt x="4896066" y="321053"/>
                      <a:pt x="4896066" y="248177"/>
                    </a:cubicBezTo>
                    <a:cubicBezTo>
                      <a:pt x="4893526" y="187119"/>
                      <a:pt x="4890986" y="124091"/>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909" y="2551791"/>
                      <a:pt x="129479" y="2553061"/>
                      <a:pt x="179222" y="2553061"/>
                    </a:cubicBezTo>
                    <a:cubicBezTo>
                      <a:pt x="251924" y="2553061"/>
                      <a:pt x="328452" y="2550521"/>
                      <a:pt x="401154" y="2553061"/>
                    </a:cubicBezTo>
                    <a:cubicBezTo>
                      <a:pt x="519773" y="2556871"/>
                      <a:pt x="638391" y="2559411"/>
                      <a:pt x="757010" y="2558141"/>
                    </a:cubicBezTo>
                    <a:cubicBezTo>
                      <a:pt x="833539" y="2556871"/>
                      <a:pt x="906240" y="2559411"/>
                      <a:pt x="982769" y="2559411"/>
                    </a:cubicBezTo>
                    <a:cubicBezTo>
                      <a:pt x="1093734" y="2559411"/>
                      <a:pt x="1204700" y="2558141"/>
                      <a:pt x="1315666" y="2559411"/>
                    </a:cubicBezTo>
                    <a:cubicBezTo>
                      <a:pt x="1480202" y="2560681"/>
                      <a:pt x="3286269" y="2550521"/>
                      <a:pt x="3454631" y="2553061"/>
                    </a:cubicBezTo>
                    <a:cubicBezTo>
                      <a:pt x="3527333" y="2554331"/>
                      <a:pt x="3600034" y="2555601"/>
                      <a:pt x="3668910" y="2555601"/>
                    </a:cubicBezTo>
                    <a:cubicBezTo>
                      <a:pt x="3795182" y="2558141"/>
                      <a:pt x="3917627" y="2554331"/>
                      <a:pt x="4043898" y="2558141"/>
                    </a:cubicBezTo>
                    <a:cubicBezTo>
                      <a:pt x="4147211" y="2560681"/>
                      <a:pt x="4250524" y="2560681"/>
                      <a:pt x="4353838" y="2563221"/>
                    </a:cubicBezTo>
                    <a:cubicBezTo>
                      <a:pt x="4506894" y="2567031"/>
                      <a:pt x="4659951" y="2569571"/>
                      <a:pt x="4813007" y="2570841"/>
                    </a:cubicBezTo>
                    <a:cubicBezTo>
                      <a:pt x="4870403" y="2570841"/>
                      <a:pt x="4893526" y="2569571"/>
                      <a:pt x="4913846" y="2569571"/>
                    </a:cubicBezTo>
                    <a:close/>
                  </a:path>
                </a:pathLst>
              </a:custGeom>
              <a:solidFill>
                <a:srgbClr val="373735"/>
              </a:solidFill>
            </p:spPr>
          </p:sp>
        </p:grpSp>
      </p:grpSp>
      <p:grpSp>
        <p:nvGrpSpPr>
          <p:cNvPr name="Group 10" id="10"/>
          <p:cNvGrpSpPr/>
          <p:nvPr/>
        </p:nvGrpSpPr>
        <p:grpSpPr>
          <a:xfrm rot="82786">
            <a:off x="1378733" y="-875840"/>
            <a:ext cx="15665005" cy="3084621"/>
            <a:chOff x="0" y="0"/>
            <a:chExt cx="20886673" cy="4112828"/>
          </a:xfrm>
        </p:grpSpPr>
        <p:grpSp>
          <p:nvGrpSpPr>
            <p:cNvPr name="Group 11" id="11"/>
            <p:cNvGrpSpPr/>
            <p:nvPr/>
          </p:nvGrpSpPr>
          <p:grpSpPr>
            <a:xfrm rot="-66967">
              <a:off x="27298" y="623221"/>
              <a:ext cx="20085616" cy="2998485"/>
              <a:chOff x="0" y="0"/>
              <a:chExt cx="4922945" cy="734923"/>
            </a:xfrm>
          </p:grpSpPr>
          <p:sp>
            <p:nvSpPr>
              <p:cNvPr name="Freeform 12" id="12"/>
              <p:cNvSpPr/>
              <p:nvPr/>
            </p:nvSpPr>
            <p:spPr>
              <a:xfrm flipH="false" flipV="false" rot="0">
                <a:off x="10160" y="16510"/>
                <a:ext cx="4900085" cy="706983"/>
              </a:xfrm>
              <a:custGeom>
                <a:avLst/>
                <a:gdLst/>
                <a:ahLst/>
                <a:cxnLst/>
                <a:rect r="r" b="b" t="t" l="l"/>
                <a:pathLst>
                  <a:path h="706983" w="4900085">
                    <a:moveTo>
                      <a:pt x="4900085" y="706983"/>
                    </a:moveTo>
                    <a:lnTo>
                      <a:pt x="0" y="699363"/>
                    </a:lnTo>
                    <a:lnTo>
                      <a:pt x="0" y="258427"/>
                    </a:lnTo>
                    <a:lnTo>
                      <a:pt x="17780" y="19050"/>
                    </a:lnTo>
                    <a:lnTo>
                      <a:pt x="2441465" y="0"/>
                    </a:lnTo>
                    <a:lnTo>
                      <a:pt x="4881035" y="5080"/>
                    </a:lnTo>
                    <a:close/>
                  </a:path>
                </a:pathLst>
              </a:custGeom>
              <a:solidFill>
                <a:srgbClr val="FFFFFF"/>
              </a:solidFill>
            </p:spPr>
          </p:sp>
          <p:sp>
            <p:nvSpPr>
              <p:cNvPr name="Freeform 13" id="13"/>
              <p:cNvSpPr/>
              <p:nvPr/>
            </p:nvSpPr>
            <p:spPr>
              <a:xfrm flipH="false" flipV="false" rot="0">
                <a:off x="-3810" y="0"/>
                <a:ext cx="4929295" cy="733653"/>
              </a:xfrm>
              <a:custGeom>
                <a:avLst/>
                <a:gdLst/>
                <a:ahLst/>
                <a:cxnLst/>
                <a:rect r="r" b="b" t="t" l="l"/>
                <a:pathLst>
                  <a:path h="733653" w="4929295">
                    <a:moveTo>
                      <a:pt x="4895005" y="21590"/>
                    </a:moveTo>
                    <a:cubicBezTo>
                      <a:pt x="4896275" y="34290"/>
                      <a:pt x="4896275" y="44450"/>
                      <a:pt x="4897545" y="54610"/>
                    </a:cubicBezTo>
                    <a:cubicBezTo>
                      <a:pt x="4900085" y="73743"/>
                      <a:pt x="4901355" y="87350"/>
                      <a:pt x="4903895" y="100472"/>
                    </a:cubicBezTo>
                    <a:cubicBezTo>
                      <a:pt x="4903895" y="119425"/>
                      <a:pt x="4916595" y="493140"/>
                      <a:pt x="4922945" y="512093"/>
                    </a:cubicBezTo>
                    <a:cubicBezTo>
                      <a:pt x="4929295" y="540766"/>
                      <a:pt x="4925485" y="569924"/>
                      <a:pt x="4925485" y="598597"/>
                    </a:cubicBezTo>
                    <a:cubicBezTo>
                      <a:pt x="4925485" y="623868"/>
                      <a:pt x="4926755" y="647194"/>
                      <a:pt x="4928025" y="672693"/>
                    </a:cubicBezTo>
                    <a:cubicBezTo>
                      <a:pt x="4928025" y="694283"/>
                      <a:pt x="4928025" y="708253"/>
                      <a:pt x="4928025" y="732383"/>
                    </a:cubicBezTo>
                    <a:cubicBezTo>
                      <a:pt x="4905165" y="732383"/>
                      <a:pt x="4884845" y="733653"/>
                      <a:pt x="4854098" y="732383"/>
                    </a:cubicBezTo>
                    <a:cubicBezTo>
                      <a:pt x="4605829" y="727303"/>
                      <a:pt x="4353740" y="733653"/>
                      <a:pt x="4105470" y="728573"/>
                    </a:cubicBezTo>
                    <a:cubicBezTo>
                      <a:pt x="3956509" y="724763"/>
                      <a:pt x="3811367" y="727303"/>
                      <a:pt x="3662405" y="724763"/>
                    </a:cubicBezTo>
                    <a:cubicBezTo>
                      <a:pt x="3593654" y="723493"/>
                      <a:pt x="3524902" y="722223"/>
                      <a:pt x="3456151" y="720953"/>
                    </a:cubicBezTo>
                    <a:cubicBezTo>
                      <a:pt x="3414136" y="720953"/>
                      <a:pt x="3375941" y="722223"/>
                      <a:pt x="3333926" y="722223"/>
                    </a:cubicBezTo>
                    <a:cubicBezTo>
                      <a:pt x="3226979" y="720953"/>
                      <a:pt x="2932875" y="722223"/>
                      <a:pt x="2825929" y="720953"/>
                    </a:cubicBezTo>
                    <a:cubicBezTo>
                      <a:pt x="2749538" y="719683"/>
                      <a:pt x="1221727" y="728573"/>
                      <a:pt x="1145336" y="727303"/>
                    </a:cubicBezTo>
                    <a:cubicBezTo>
                      <a:pt x="1126239" y="727303"/>
                      <a:pt x="1103322" y="728573"/>
                      <a:pt x="1084224" y="728573"/>
                    </a:cubicBezTo>
                    <a:cubicBezTo>
                      <a:pt x="1038390" y="728573"/>
                      <a:pt x="996375" y="729843"/>
                      <a:pt x="950540" y="729843"/>
                    </a:cubicBezTo>
                    <a:cubicBezTo>
                      <a:pt x="835955" y="729843"/>
                      <a:pt x="725188" y="728573"/>
                      <a:pt x="610603" y="727303"/>
                    </a:cubicBezTo>
                    <a:cubicBezTo>
                      <a:pt x="541851" y="726033"/>
                      <a:pt x="473100" y="724763"/>
                      <a:pt x="408168" y="723493"/>
                    </a:cubicBezTo>
                    <a:cubicBezTo>
                      <a:pt x="285943" y="722223"/>
                      <a:pt x="163718" y="720953"/>
                      <a:pt x="48260" y="720953"/>
                    </a:cubicBezTo>
                    <a:cubicBezTo>
                      <a:pt x="38100" y="720953"/>
                      <a:pt x="29210" y="720953"/>
                      <a:pt x="19050" y="719683"/>
                    </a:cubicBezTo>
                    <a:cubicBezTo>
                      <a:pt x="10160" y="718413"/>
                      <a:pt x="5080" y="712063"/>
                      <a:pt x="7620" y="703173"/>
                    </a:cubicBezTo>
                    <a:cubicBezTo>
                      <a:pt x="16510" y="671493"/>
                      <a:pt x="12700" y="659344"/>
                      <a:pt x="11430" y="646708"/>
                    </a:cubicBezTo>
                    <a:cubicBezTo>
                      <a:pt x="10160" y="620952"/>
                      <a:pt x="6350" y="595681"/>
                      <a:pt x="7620" y="569924"/>
                    </a:cubicBezTo>
                    <a:cubicBezTo>
                      <a:pt x="5080" y="537850"/>
                      <a:pt x="0" y="140808"/>
                      <a:pt x="7620" y="108247"/>
                    </a:cubicBezTo>
                    <a:cubicBezTo>
                      <a:pt x="8890" y="101930"/>
                      <a:pt x="7620" y="95126"/>
                      <a:pt x="8890" y="88808"/>
                    </a:cubicBezTo>
                    <a:cubicBezTo>
                      <a:pt x="10160" y="78603"/>
                      <a:pt x="12700" y="67425"/>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715873"/>
                    </a:moveTo>
                    <a:cubicBezTo>
                      <a:pt x="4906435" y="699363"/>
                      <a:pt x="4907705" y="686663"/>
                      <a:pt x="4907705" y="673963"/>
                    </a:cubicBezTo>
                    <a:cubicBezTo>
                      <a:pt x="4906435" y="644765"/>
                      <a:pt x="4905165" y="619008"/>
                      <a:pt x="4905165" y="591307"/>
                    </a:cubicBezTo>
                    <a:cubicBezTo>
                      <a:pt x="4905165" y="578672"/>
                      <a:pt x="4907705" y="566036"/>
                      <a:pt x="4906435" y="553401"/>
                    </a:cubicBezTo>
                    <a:cubicBezTo>
                      <a:pt x="4906435" y="541738"/>
                      <a:pt x="4905165" y="529588"/>
                      <a:pt x="4903895" y="517925"/>
                    </a:cubicBezTo>
                    <a:cubicBezTo>
                      <a:pt x="4898815" y="499944"/>
                      <a:pt x="4887385" y="127686"/>
                      <a:pt x="4887385" y="109705"/>
                    </a:cubicBezTo>
                    <a:cubicBezTo>
                      <a:pt x="4884845" y="94640"/>
                      <a:pt x="4882305" y="79089"/>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967"/>
                    </a:cubicBezTo>
                    <a:cubicBezTo>
                      <a:pt x="31750" y="74715"/>
                      <a:pt x="31750" y="83463"/>
                      <a:pt x="30480" y="92210"/>
                    </a:cubicBezTo>
                    <a:cubicBezTo>
                      <a:pt x="29210" y="106789"/>
                      <a:pt x="26670" y="120883"/>
                      <a:pt x="25400" y="135462"/>
                    </a:cubicBezTo>
                    <a:cubicBezTo>
                      <a:pt x="20320" y="151013"/>
                      <a:pt x="26670" y="531046"/>
                      <a:pt x="29210" y="546597"/>
                    </a:cubicBezTo>
                    <a:cubicBezTo>
                      <a:pt x="29210" y="563121"/>
                      <a:pt x="29210" y="580130"/>
                      <a:pt x="30480" y="596653"/>
                    </a:cubicBezTo>
                    <a:cubicBezTo>
                      <a:pt x="30480" y="608802"/>
                      <a:pt x="33020" y="620952"/>
                      <a:pt x="33020" y="633101"/>
                    </a:cubicBezTo>
                    <a:cubicBezTo>
                      <a:pt x="33020" y="646222"/>
                      <a:pt x="33020" y="659344"/>
                      <a:pt x="31750" y="673963"/>
                    </a:cubicBezTo>
                    <a:cubicBezTo>
                      <a:pt x="31750" y="677773"/>
                      <a:pt x="31750" y="680313"/>
                      <a:pt x="31750" y="684123"/>
                    </a:cubicBezTo>
                    <a:cubicBezTo>
                      <a:pt x="31750" y="694283"/>
                      <a:pt x="35560" y="698093"/>
                      <a:pt x="44450" y="698093"/>
                    </a:cubicBezTo>
                    <a:cubicBezTo>
                      <a:pt x="75869" y="698093"/>
                      <a:pt x="129342" y="699363"/>
                      <a:pt x="178996" y="699363"/>
                    </a:cubicBezTo>
                    <a:cubicBezTo>
                      <a:pt x="251567" y="699363"/>
                      <a:pt x="327957" y="696823"/>
                      <a:pt x="400528" y="699363"/>
                    </a:cubicBezTo>
                    <a:cubicBezTo>
                      <a:pt x="518934" y="703173"/>
                      <a:pt x="637339" y="705713"/>
                      <a:pt x="755745" y="704443"/>
                    </a:cubicBezTo>
                    <a:cubicBezTo>
                      <a:pt x="832135" y="703173"/>
                      <a:pt x="904706" y="705713"/>
                      <a:pt x="981097" y="705713"/>
                    </a:cubicBezTo>
                    <a:cubicBezTo>
                      <a:pt x="1091863" y="705713"/>
                      <a:pt x="1202629" y="704443"/>
                      <a:pt x="1313396" y="705713"/>
                    </a:cubicBezTo>
                    <a:cubicBezTo>
                      <a:pt x="1477635" y="706983"/>
                      <a:pt x="3280453" y="696823"/>
                      <a:pt x="3448512" y="699363"/>
                    </a:cubicBezTo>
                    <a:cubicBezTo>
                      <a:pt x="3521083" y="700633"/>
                      <a:pt x="3593654" y="701903"/>
                      <a:pt x="3662405" y="701903"/>
                    </a:cubicBezTo>
                    <a:cubicBezTo>
                      <a:pt x="3788450" y="704443"/>
                      <a:pt x="3910675" y="700633"/>
                      <a:pt x="4036719" y="704443"/>
                    </a:cubicBezTo>
                    <a:cubicBezTo>
                      <a:pt x="4139846" y="706983"/>
                      <a:pt x="4242973" y="706983"/>
                      <a:pt x="4346101" y="709523"/>
                    </a:cubicBezTo>
                    <a:cubicBezTo>
                      <a:pt x="4498882" y="713333"/>
                      <a:pt x="4651663" y="715873"/>
                      <a:pt x="4804444" y="717143"/>
                    </a:cubicBezTo>
                    <a:cubicBezTo>
                      <a:pt x="4861737" y="717143"/>
                      <a:pt x="4884845" y="715873"/>
                      <a:pt x="4905165" y="715873"/>
                    </a:cubicBezTo>
                    <a:close/>
                  </a:path>
                </a:pathLst>
              </a:custGeom>
              <a:solidFill>
                <a:srgbClr val="373735"/>
              </a:solidFill>
            </p:spPr>
          </p:sp>
        </p:grpSp>
        <p:grpSp>
          <p:nvGrpSpPr>
            <p:cNvPr name="Group 14" id="14"/>
            <p:cNvGrpSpPr/>
            <p:nvPr/>
          </p:nvGrpSpPr>
          <p:grpSpPr>
            <a:xfrm rot="0">
              <a:off x="500951" y="135273"/>
              <a:ext cx="20385722" cy="3256521"/>
              <a:chOff x="0" y="0"/>
              <a:chExt cx="4996500" cy="798167"/>
            </a:xfrm>
          </p:grpSpPr>
          <p:sp>
            <p:nvSpPr>
              <p:cNvPr name="Freeform 15" id="15"/>
              <p:cNvSpPr/>
              <p:nvPr/>
            </p:nvSpPr>
            <p:spPr>
              <a:xfrm flipH="false" flipV="false" rot="0">
                <a:off x="10160" y="16510"/>
                <a:ext cx="4973640" cy="770227"/>
              </a:xfrm>
              <a:custGeom>
                <a:avLst/>
                <a:gdLst/>
                <a:ahLst/>
                <a:cxnLst/>
                <a:rect r="r" b="b" t="t" l="l"/>
                <a:pathLst>
                  <a:path h="770227" w="4973640">
                    <a:moveTo>
                      <a:pt x="4973640" y="770227"/>
                    </a:moveTo>
                    <a:lnTo>
                      <a:pt x="0" y="762607"/>
                    </a:lnTo>
                    <a:lnTo>
                      <a:pt x="0" y="280362"/>
                    </a:lnTo>
                    <a:lnTo>
                      <a:pt x="17780" y="19050"/>
                    </a:lnTo>
                    <a:lnTo>
                      <a:pt x="2478148" y="0"/>
                    </a:lnTo>
                    <a:lnTo>
                      <a:pt x="4954590" y="5080"/>
                    </a:lnTo>
                    <a:close/>
                  </a:path>
                </a:pathLst>
              </a:custGeom>
              <a:solidFill>
                <a:srgbClr val="FFFFFF"/>
              </a:solidFill>
            </p:spPr>
          </p:sp>
          <p:sp>
            <p:nvSpPr>
              <p:cNvPr name="Freeform 16" id="16"/>
              <p:cNvSpPr/>
              <p:nvPr/>
            </p:nvSpPr>
            <p:spPr>
              <a:xfrm flipH="false" flipV="false" rot="0">
                <a:off x="-3810" y="0"/>
                <a:ext cx="5002850" cy="796897"/>
              </a:xfrm>
              <a:custGeom>
                <a:avLst/>
                <a:gdLst/>
                <a:ahLst/>
                <a:cxnLst/>
                <a:rect r="r" b="b" t="t" l="l"/>
                <a:pathLst>
                  <a:path h="796897" w="5002850">
                    <a:moveTo>
                      <a:pt x="4968560" y="21590"/>
                    </a:moveTo>
                    <a:cubicBezTo>
                      <a:pt x="4969831" y="34290"/>
                      <a:pt x="4969831" y="44450"/>
                      <a:pt x="4971100" y="54610"/>
                    </a:cubicBezTo>
                    <a:cubicBezTo>
                      <a:pt x="4973640" y="74722"/>
                      <a:pt x="4974910" y="89746"/>
                      <a:pt x="4977450" y="104234"/>
                    </a:cubicBezTo>
                    <a:cubicBezTo>
                      <a:pt x="4977450" y="125162"/>
                      <a:pt x="4990150" y="537803"/>
                      <a:pt x="4996500" y="558730"/>
                    </a:cubicBezTo>
                    <a:cubicBezTo>
                      <a:pt x="5002850" y="590389"/>
                      <a:pt x="4999040" y="622584"/>
                      <a:pt x="4999040" y="654244"/>
                    </a:cubicBezTo>
                    <a:cubicBezTo>
                      <a:pt x="4999040" y="682146"/>
                      <a:pt x="5000310" y="707903"/>
                      <a:pt x="5001581" y="735937"/>
                    </a:cubicBezTo>
                    <a:cubicBezTo>
                      <a:pt x="5001581" y="757527"/>
                      <a:pt x="5001581" y="771497"/>
                      <a:pt x="5001581" y="795627"/>
                    </a:cubicBezTo>
                    <a:cubicBezTo>
                      <a:pt x="4978720" y="795627"/>
                      <a:pt x="4958400" y="796897"/>
                      <a:pt x="4927415" y="795627"/>
                    </a:cubicBezTo>
                    <a:cubicBezTo>
                      <a:pt x="4675354" y="790547"/>
                      <a:pt x="4419415" y="796897"/>
                      <a:pt x="4167354" y="791817"/>
                    </a:cubicBezTo>
                    <a:cubicBezTo>
                      <a:pt x="4016117" y="788007"/>
                      <a:pt x="3868759" y="790547"/>
                      <a:pt x="3717522" y="788007"/>
                    </a:cubicBezTo>
                    <a:cubicBezTo>
                      <a:pt x="3647720" y="786737"/>
                      <a:pt x="3577919" y="785467"/>
                      <a:pt x="3508117" y="784197"/>
                    </a:cubicBezTo>
                    <a:cubicBezTo>
                      <a:pt x="3465461" y="784197"/>
                      <a:pt x="3426682" y="785467"/>
                      <a:pt x="3384025" y="785467"/>
                    </a:cubicBezTo>
                    <a:cubicBezTo>
                      <a:pt x="3275446" y="784197"/>
                      <a:pt x="2976850" y="785467"/>
                      <a:pt x="2868270" y="784197"/>
                    </a:cubicBezTo>
                    <a:cubicBezTo>
                      <a:pt x="2790713" y="782927"/>
                      <a:pt x="1239568" y="791817"/>
                      <a:pt x="1162011" y="790547"/>
                    </a:cubicBezTo>
                    <a:cubicBezTo>
                      <a:pt x="1142622" y="790547"/>
                      <a:pt x="1119355" y="791817"/>
                      <a:pt x="1099965" y="791817"/>
                    </a:cubicBezTo>
                    <a:cubicBezTo>
                      <a:pt x="1053431" y="791817"/>
                      <a:pt x="1010774" y="793087"/>
                      <a:pt x="964240" y="793087"/>
                    </a:cubicBezTo>
                    <a:cubicBezTo>
                      <a:pt x="847904" y="793087"/>
                      <a:pt x="735446" y="791817"/>
                      <a:pt x="619110" y="790547"/>
                    </a:cubicBezTo>
                    <a:cubicBezTo>
                      <a:pt x="549309" y="789277"/>
                      <a:pt x="479507" y="788007"/>
                      <a:pt x="413584" y="786737"/>
                    </a:cubicBezTo>
                    <a:cubicBezTo>
                      <a:pt x="289492" y="785467"/>
                      <a:pt x="165401"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454" y="30480"/>
                      <a:pt x="130500" y="29210"/>
                    </a:cubicBezTo>
                    <a:cubicBezTo>
                      <a:pt x="235202" y="25400"/>
                      <a:pt x="339904" y="22860"/>
                      <a:pt x="448484" y="20320"/>
                    </a:cubicBezTo>
                    <a:cubicBezTo>
                      <a:pt x="522164" y="17780"/>
                      <a:pt x="595843" y="16510"/>
                      <a:pt x="665645" y="13970"/>
                    </a:cubicBezTo>
                    <a:cubicBezTo>
                      <a:pt x="735446" y="11430"/>
                      <a:pt x="809126" y="8890"/>
                      <a:pt x="878927" y="8890"/>
                    </a:cubicBezTo>
                    <a:cubicBezTo>
                      <a:pt x="956484" y="7620"/>
                      <a:pt x="1034042" y="10160"/>
                      <a:pt x="1111599" y="8890"/>
                    </a:cubicBezTo>
                    <a:cubicBezTo>
                      <a:pt x="1208545" y="8890"/>
                      <a:pt x="2965217" y="6350"/>
                      <a:pt x="3062163" y="5080"/>
                    </a:cubicBezTo>
                    <a:cubicBezTo>
                      <a:pt x="3155232" y="3810"/>
                      <a:pt x="3248301" y="2540"/>
                      <a:pt x="3345247" y="2540"/>
                    </a:cubicBezTo>
                    <a:cubicBezTo>
                      <a:pt x="3504239" y="1270"/>
                      <a:pt x="3659354" y="0"/>
                      <a:pt x="3818346" y="0"/>
                    </a:cubicBezTo>
                    <a:cubicBezTo>
                      <a:pt x="3884270" y="0"/>
                      <a:pt x="3954071" y="2540"/>
                      <a:pt x="4019995" y="2540"/>
                    </a:cubicBezTo>
                    <a:cubicBezTo>
                      <a:pt x="4202255" y="3810"/>
                      <a:pt x="4388392" y="5080"/>
                      <a:pt x="4570651" y="7620"/>
                    </a:cubicBezTo>
                    <a:cubicBezTo>
                      <a:pt x="4667598" y="8890"/>
                      <a:pt x="4764544" y="12700"/>
                      <a:pt x="4861491" y="16510"/>
                    </a:cubicBezTo>
                    <a:cubicBezTo>
                      <a:pt x="4884758" y="16510"/>
                      <a:pt x="4908025" y="16510"/>
                      <a:pt x="4927415" y="16510"/>
                    </a:cubicBezTo>
                    <a:cubicBezTo>
                      <a:pt x="4949510" y="17780"/>
                      <a:pt x="4958400" y="20320"/>
                      <a:pt x="4968560" y="21590"/>
                    </a:cubicBezTo>
                    <a:close/>
                    <a:moveTo>
                      <a:pt x="4978720" y="779117"/>
                    </a:moveTo>
                    <a:cubicBezTo>
                      <a:pt x="4979990" y="762607"/>
                      <a:pt x="4981260" y="749907"/>
                      <a:pt x="4981260" y="737207"/>
                    </a:cubicBezTo>
                    <a:cubicBezTo>
                      <a:pt x="4979990" y="705220"/>
                      <a:pt x="4978720" y="676781"/>
                      <a:pt x="4978720" y="646195"/>
                    </a:cubicBezTo>
                    <a:cubicBezTo>
                      <a:pt x="4978720" y="632243"/>
                      <a:pt x="4981260" y="618292"/>
                      <a:pt x="4979990" y="604340"/>
                    </a:cubicBezTo>
                    <a:cubicBezTo>
                      <a:pt x="4979990" y="591462"/>
                      <a:pt x="4978720" y="578047"/>
                      <a:pt x="4977450" y="565169"/>
                    </a:cubicBezTo>
                    <a:cubicBezTo>
                      <a:pt x="4972370" y="545315"/>
                      <a:pt x="4960940" y="134284"/>
                      <a:pt x="4960940" y="114430"/>
                    </a:cubicBezTo>
                    <a:cubicBezTo>
                      <a:pt x="4958400" y="97795"/>
                      <a:pt x="4955860" y="80624"/>
                      <a:pt x="4953320" y="63500"/>
                    </a:cubicBezTo>
                    <a:cubicBezTo>
                      <a:pt x="4952050" y="44450"/>
                      <a:pt x="4950781" y="43180"/>
                      <a:pt x="4915781" y="41910"/>
                    </a:cubicBezTo>
                    <a:cubicBezTo>
                      <a:pt x="4904147" y="41910"/>
                      <a:pt x="4896392" y="41910"/>
                      <a:pt x="4884758" y="40640"/>
                    </a:cubicBezTo>
                    <a:cubicBezTo>
                      <a:pt x="4787812" y="36830"/>
                      <a:pt x="4686987" y="31750"/>
                      <a:pt x="4590041" y="30480"/>
                    </a:cubicBezTo>
                    <a:cubicBezTo>
                      <a:pt x="4353491" y="26670"/>
                      <a:pt x="4113064" y="25400"/>
                      <a:pt x="3876514" y="22860"/>
                    </a:cubicBezTo>
                    <a:cubicBezTo>
                      <a:pt x="3841613" y="22860"/>
                      <a:pt x="3802835" y="22860"/>
                      <a:pt x="3767934" y="22860"/>
                    </a:cubicBezTo>
                    <a:cubicBezTo>
                      <a:pt x="3709766" y="22860"/>
                      <a:pt x="3651598" y="22860"/>
                      <a:pt x="3597308" y="22860"/>
                    </a:cubicBezTo>
                    <a:cubicBezTo>
                      <a:pt x="3473217" y="22860"/>
                      <a:pt x="3349125" y="22860"/>
                      <a:pt x="3228911" y="24130"/>
                    </a:cubicBezTo>
                    <a:cubicBezTo>
                      <a:pt x="3124209" y="25400"/>
                      <a:pt x="1359782" y="29210"/>
                      <a:pt x="1255080" y="29210"/>
                    </a:cubicBezTo>
                    <a:cubicBezTo>
                      <a:pt x="1084454" y="29210"/>
                      <a:pt x="913828" y="26670"/>
                      <a:pt x="743202" y="33020"/>
                    </a:cubicBezTo>
                    <a:cubicBezTo>
                      <a:pt x="654011" y="36830"/>
                      <a:pt x="568698" y="36830"/>
                      <a:pt x="483385" y="38100"/>
                    </a:cubicBezTo>
                    <a:cubicBezTo>
                      <a:pt x="336026" y="41910"/>
                      <a:pt x="188668"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210" y="761337"/>
                      <a:pt x="130500" y="762607"/>
                      <a:pt x="180912" y="762607"/>
                    </a:cubicBezTo>
                    <a:cubicBezTo>
                      <a:pt x="254591" y="762607"/>
                      <a:pt x="332149" y="760067"/>
                      <a:pt x="405828" y="762607"/>
                    </a:cubicBezTo>
                    <a:cubicBezTo>
                      <a:pt x="526042" y="766417"/>
                      <a:pt x="646255" y="768957"/>
                      <a:pt x="766469" y="767687"/>
                    </a:cubicBezTo>
                    <a:cubicBezTo>
                      <a:pt x="844026" y="766417"/>
                      <a:pt x="917706" y="768957"/>
                      <a:pt x="995263" y="768957"/>
                    </a:cubicBezTo>
                    <a:cubicBezTo>
                      <a:pt x="1107721" y="768957"/>
                      <a:pt x="1220179" y="767687"/>
                      <a:pt x="1332637" y="768957"/>
                    </a:cubicBezTo>
                    <a:cubicBezTo>
                      <a:pt x="1499385" y="770227"/>
                      <a:pt x="3329736" y="760067"/>
                      <a:pt x="3500362" y="762607"/>
                    </a:cubicBezTo>
                    <a:cubicBezTo>
                      <a:pt x="3574041" y="763877"/>
                      <a:pt x="3647720" y="765147"/>
                      <a:pt x="3717522" y="765147"/>
                    </a:cubicBezTo>
                    <a:cubicBezTo>
                      <a:pt x="3845491" y="767687"/>
                      <a:pt x="3969583" y="763877"/>
                      <a:pt x="4097552" y="767687"/>
                    </a:cubicBezTo>
                    <a:cubicBezTo>
                      <a:pt x="4202255" y="770227"/>
                      <a:pt x="4306957" y="770227"/>
                      <a:pt x="4411659" y="772767"/>
                    </a:cubicBezTo>
                    <a:cubicBezTo>
                      <a:pt x="4566773" y="776577"/>
                      <a:pt x="4721888" y="779117"/>
                      <a:pt x="4877002" y="780387"/>
                    </a:cubicBezTo>
                    <a:cubicBezTo>
                      <a:pt x="4935170" y="780387"/>
                      <a:pt x="4958400" y="779117"/>
                      <a:pt x="4978720" y="779117"/>
                    </a:cubicBezTo>
                    <a:close/>
                  </a:path>
                </a:pathLst>
              </a:custGeom>
              <a:solidFill>
                <a:srgbClr val="373735"/>
              </a:solidFill>
            </p:spPr>
          </p:sp>
        </p:grpSp>
        <p:grpSp>
          <p:nvGrpSpPr>
            <p:cNvPr name="Group 17" id="17"/>
            <p:cNvGrpSpPr/>
            <p:nvPr/>
          </p:nvGrpSpPr>
          <p:grpSpPr>
            <a:xfrm rot="10705816">
              <a:off x="509170" y="841969"/>
              <a:ext cx="20085616" cy="2825146"/>
              <a:chOff x="0" y="0"/>
              <a:chExt cx="4922945" cy="692438"/>
            </a:xfrm>
          </p:grpSpPr>
          <p:sp>
            <p:nvSpPr>
              <p:cNvPr name="Freeform 18" id="18"/>
              <p:cNvSpPr/>
              <p:nvPr/>
            </p:nvSpPr>
            <p:spPr>
              <a:xfrm flipH="false" flipV="false" rot="0">
                <a:off x="10160" y="16510"/>
                <a:ext cx="4900085" cy="664498"/>
              </a:xfrm>
              <a:custGeom>
                <a:avLst/>
                <a:gdLst/>
                <a:ahLst/>
                <a:cxnLst/>
                <a:rect r="r" b="b" t="t" l="l"/>
                <a:pathLst>
                  <a:path h="664498" w="4900085">
                    <a:moveTo>
                      <a:pt x="4900085" y="664498"/>
                    </a:moveTo>
                    <a:lnTo>
                      <a:pt x="0" y="656878"/>
                    </a:lnTo>
                    <a:lnTo>
                      <a:pt x="0" y="243692"/>
                    </a:lnTo>
                    <a:lnTo>
                      <a:pt x="17780" y="19050"/>
                    </a:lnTo>
                    <a:lnTo>
                      <a:pt x="2441465" y="0"/>
                    </a:lnTo>
                    <a:lnTo>
                      <a:pt x="4881035" y="5080"/>
                    </a:lnTo>
                    <a:close/>
                  </a:path>
                </a:pathLst>
              </a:custGeom>
              <a:solidFill>
                <a:srgbClr val="FFFFFF"/>
              </a:solidFill>
            </p:spPr>
          </p:sp>
          <p:sp>
            <p:nvSpPr>
              <p:cNvPr name="Freeform 19" id="19"/>
              <p:cNvSpPr/>
              <p:nvPr/>
            </p:nvSpPr>
            <p:spPr>
              <a:xfrm flipH="false" flipV="false" rot="0">
                <a:off x="-3810" y="0"/>
                <a:ext cx="4929295" cy="691168"/>
              </a:xfrm>
              <a:custGeom>
                <a:avLst/>
                <a:gdLst/>
                <a:ahLst/>
                <a:cxnLst/>
                <a:rect r="r" b="b" t="t" l="l"/>
                <a:pathLst>
                  <a:path h="691168" w="4929295">
                    <a:moveTo>
                      <a:pt x="4895005" y="21590"/>
                    </a:moveTo>
                    <a:cubicBezTo>
                      <a:pt x="4896275" y="34290"/>
                      <a:pt x="4896275" y="44450"/>
                      <a:pt x="4897545" y="54610"/>
                    </a:cubicBezTo>
                    <a:cubicBezTo>
                      <a:pt x="4900085" y="73086"/>
                      <a:pt x="4901355" y="85741"/>
                      <a:pt x="4903895" y="97944"/>
                    </a:cubicBezTo>
                    <a:cubicBezTo>
                      <a:pt x="4903895" y="115571"/>
                      <a:pt x="4916595" y="463138"/>
                      <a:pt x="4922945" y="480765"/>
                    </a:cubicBezTo>
                    <a:cubicBezTo>
                      <a:pt x="4929295" y="507431"/>
                      <a:pt x="4925485" y="534549"/>
                      <a:pt x="4925485" y="561216"/>
                    </a:cubicBezTo>
                    <a:cubicBezTo>
                      <a:pt x="4925485" y="584718"/>
                      <a:pt x="4926755" y="606413"/>
                      <a:pt x="4928025" y="630208"/>
                    </a:cubicBezTo>
                    <a:cubicBezTo>
                      <a:pt x="4928025" y="651798"/>
                      <a:pt x="4928025" y="665768"/>
                      <a:pt x="4928025" y="689898"/>
                    </a:cubicBezTo>
                    <a:cubicBezTo>
                      <a:pt x="4905165" y="689898"/>
                      <a:pt x="4884845" y="691168"/>
                      <a:pt x="4854098" y="689898"/>
                    </a:cubicBezTo>
                    <a:cubicBezTo>
                      <a:pt x="4605829" y="684818"/>
                      <a:pt x="4353740" y="691168"/>
                      <a:pt x="4105470" y="686088"/>
                    </a:cubicBezTo>
                    <a:cubicBezTo>
                      <a:pt x="3956509" y="682278"/>
                      <a:pt x="3811367" y="684818"/>
                      <a:pt x="3662405" y="682278"/>
                    </a:cubicBezTo>
                    <a:cubicBezTo>
                      <a:pt x="3593654" y="681008"/>
                      <a:pt x="3524902" y="679738"/>
                      <a:pt x="3456151" y="678468"/>
                    </a:cubicBezTo>
                    <a:cubicBezTo>
                      <a:pt x="3414136" y="678468"/>
                      <a:pt x="3375941" y="679738"/>
                      <a:pt x="3333926" y="679738"/>
                    </a:cubicBezTo>
                    <a:cubicBezTo>
                      <a:pt x="3226979" y="678468"/>
                      <a:pt x="2932875" y="679738"/>
                      <a:pt x="2825929" y="678468"/>
                    </a:cubicBezTo>
                    <a:cubicBezTo>
                      <a:pt x="2749538" y="677198"/>
                      <a:pt x="1221727" y="686088"/>
                      <a:pt x="1145336" y="684818"/>
                    </a:cubicBezTo>
                    <a:cubicBezTo>
                      <a:pt x="1126239" y="684818"/>
                      <a:pt x="1103322" y="686088"/>
                      <a:pt x="1084224" y="686088"/>
                    </a:cubicBezTo>
                    <a:cubicBezTo>
                      <a:pt x="1038390" y="686088"/>
                      <a:pt x="996375" y="687358"/>
                      <a:pt x="950540" y="687358"/>
                    </a:cubicBezTo>
                    <a:cubicBezTo>
                      <a:pt x="835955" y="687358"/>
                      <a:pt x="725188" y="686088"/>
                      <a:pt x="610603" y="684818"/>
                    </a:cubicBezTo>
                    <a:cubicBezTo>
                      <a:pt x="541851" y="683548"/>
                      <a:pt x="473100" y="682278"/>
                      <a:pt x="408168" y="681008"/>
                    </a:cubicBezTo>
                    <a:cubicBezTo>
                      <a:pt x="285943" y="679738"/>
                      <a:pt x="163718" y="678468"/>
                      <a:pt x="48260" y="678468"/>
                    </a:cubicBezTo>
                    <a:cubicBezTo>
                      <a:pt x="38100" y="678468"/>
                      <a:pt x="29210" y="678468"/>
                      <a:pt x="19050" y="677198"/>
                    </a:cubicBezTo>
                    <a:cubicBezTo>
                      <a:pt x="10160" y="675928"/>
                      <a:pt x="5080" y="669578"/>
                      <a:pt x="7620" y="660688"/>
                    </a:cubicBezTo>
                    <a:cubicBezTo>
                      <a:pt x="16510" y="629011"/>
                      <a:pt x="12700" y="617712"/>
                      <a:pt x="11430" y="605961"/>
                    </a:cubicBezTo>
                    <a:cubicBezTo>
                      <a:pt x="10160" y="582006"/>
                      <a:pt x="6350" y="558504"/>
                      <a:pt x="7620" y="534549"/>
                    </a:cubicBezTo>
                    <a:cubicBezTo>
                      <a:pt x="5080" y="504719"/>
                      <a:pt x="0" y="135458"/>
                      <a:pt x="7620" y="105176"/>
                    </a:cubicBezTo>
                    <a:cubicBezTo>
                      <a:pt x="8890" y="99300"/>
                      <a:pt x="7620" y="92972"/>
                      <a:pt x="8890" y="87097"/>
                    </a:cubicBezTo>
                    <a:cubicBezTo>
                      <a:pt x="10160" y="77605"/>
                      <a:pt x="12700" y="67210"/>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673388"/>
                    </a:moveTo>
                    <a:cubicBezTo>
                      <a:pt x="4906435" y="656878"/>
                      <a:pt x="4907705" y="644178"/>
                      <a:pt x="4907705" y="631478"/>
                    </a:cubicBezTo>
                    <a:cubicBezTo>
                      <a:pt x="4906435" y="604153"/>
                      <a:pt x="4905165" y="580198"/>
                      <a:pt x="4905165" y="554436"/>
                    </a:cubicBezTo>
                    <a:cubicBezTo>
                      <a:pt x="4905165" y="542685"/>
                      <a:pt x="4907705" y="530933"/>
                      <a:pt x="4906435" y="519182"/>
                    </a:cubicBezTo>
                    <a:cubicBezTo>
                      <a:pt x="4906435" y="508335"/>
                      <a:pt x="4905165" y="497035"/>
                      <a:pt x="4903895" y="486188"/>
                    </a:cubicBezTo>
                    <a:cubicBezTo>
                      <a:pt x="4898815" y="469465"/>
                      <a:pt x="4887385" y="123255"/>
                      <a:pt x="4887385" y="106532"/>
                    </a:cubicBezTo>
                    <a:cubicBezTo>
                      <a:pt x="4884845" y="92521"/>
                      <a:pt x="4882305" y="78057"/>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854"/>
                    </a:cubicBezTo>
                    <a:cubicBezTo>
                      <a:pt x="31750" y="73990"/>
                      <a:pt x="31750" y="82125"/>
                      <a:pt x="30480" y="90261"/>
                    </a:cubicBezTo>
                    <a:cubicBezTo>
                      <a:pt x="29210" y="103820"/>
                      <a:pt x="26670" y="116927"/>
                      <a:pt x="25400" y="130486"/>
                    </a:cubicBezTo>
                    <a:cubicBezTo>
                      <a:pt x="20320" y="144949"/>
                      <a:pt x="26670" y="498391"/>
                      <a:pt x="29210" y="512855"/>
                    </a:cubicBezTo>
                    <a:cubicBezTo>
                      <a:pt x="29210" y="528222"/>
                      <a:pt x="29210" y="544041"/>
                      <a:pt x="30480" y="559408"/>
                    </a:cubicBezTo>
                    <a:cubicBezTo>
                      <a:pt x="30480" y="570707"/>
                      <a:pt x="33020" y="582006"/>
                      <a:pt x="33020" y="593306"/>
                    </a:cubicBezTo>
                    <a:cubicBezTo>
                      <a:pt x="33020" y="605509"/>
                      <a:pt x="33020" y="617712"/>
                      <a:pt x="31750" y="631478"/>
                    </a:cubicBezTo>
                    <a:cubicBezTo>
                      <a:pt x="31750" y="635288"/>
                      <a:pt x="31750" y="637828"/>
                      <a:pt x="31750" y="641638"/>
                    </a:cubicBezTo>
                    <a:cubicBezTo>
                      <a:pt x="31750" y="651798"/>
                      <a:pt x="35560" y="655608"/>
                      <a:pt x="44450" y="655608"/>
                    </a:cubicBezTo>
                    <a:cubicBezTo>
                      <a:pt x="75869" y="655608"/>
                      <a:pt x="129342" y="656878"/>
                      <a:pt x="178996" y="656878"/>
                    </a:cubicBezTo>
                    <a:cubicBezTo>
                      <a:pt x="251567" y="656878"/>
                      <a:pt x="327957" y="654338"/>
                      <a:pt x="400528" y="656878"/>
                    </a:cubicBezTo>
                    <a:cubicBezTo>
                      <a:pt x="518934" y="660688"/>
                      <a:pt x="637339" y="663228"/>
                      <a:pt x="755745" y="661958"/>
                    </a:cubicBezTo>
                    <a:cubicBezTo>
                      <a:pt x="832135" y="660688"/>
                      <a:pt x="904706" y="663228"/>
                      <a:pt x="981097" y="663228"/>
                    </a:cubicBezTo>
                    <a:cubicBezTo>
                      <a:pt x="1091863" y="663228"/>
                      <a:pt x="1202629" y="661958"/>
                      <a:pt x="1313396" y="663228"/>
                    </a:cubicBezTo>
                    <a:cubicBezTo>
                      <a:pt x="1477635" y="664498"/>
                      <a:pt x="3280453" y="654338"/>
                      <a:pt x="3448512" y="656878"/>
                    </a:cubicBezTo>
                    <a:cubicBezTo>
                      <a:pt x="3521083" y="658148"/>
                      <a:pt x="3593654" y="659418"/>
                      <a:pt x="3662405" y="659418"/>
                    </a:cubicBezTo>
                    <a:cubicBezTo>
                      <a:pt x="3788450" y="661958"/>
                      <a:pt x="3910675" y="658148"/>
                      <a:pt x="4036719" y="661958"/>
                    </a:cubicBezTo>
                    <a:cubicBezTo>
                      <a:pt x="4139846" y="664498"/>
                      <a:pt x="4242973" y="664498"/>
                      <a:pt x="4346101" y="667038"/>
                    </a:cubicBezTo>
                    <a:cubicBezTo>
                      <a:pt x="4498882" y="670848"/>
                      <a:pt x="4651663" y="673388"/>
                      <a:pt x="4804444" y="674658"/>
                    </a:cubicBezTo>
                    <a:cubicBezTo>
                      <a:pt x="4861737" y="674658"/>
                      <a:pt x="4884845" y="673388"/>
                      <a:pt x="4905165" y="673388"/>
                    </a:cubicBezTo>
                    <a:close/>
                  </a:path>
                </a:pathLst>
              </a:custGeom>
              <a:solidFill>
                <a:srgbClr val="373735"/>
              </a:solidFill>
            </p:spPr>
          </p:sp>
        </p:grpSp>
        <p:grpSp>
          <p:nvGrpSpPr>
            <p:cNvPr name="Group 20" id="20"/>
            <p:cNvGrpSpPr/>
            <p:nvPr/>
          </p:nvGrpSpPr>
          <p:grpSpPr>
            <a:xfrm rot="-103027">
              <a:off x="281183" y="300144"/>
              <a:ext cx="20085616" cy="3512539"/>
              <a:chOff x="0" y="0"/>
              <a:chExt cx="4922945" cy="860916"/>
            </a:xfrm>
          </p:grpSpPr>
          <p:sp>
            <p:nvSpPr>
              <p:cNvPr name="Freeform 21" id="21"/>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22" id="22"/>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grpSp>
        <p:nvGrpSpPr>
          <p:cNvPr name="Group 23" id="23"/>
          <p:cNvGrpSpPr/>
          <p:nvPr/>
        </p:nvGrpSpPr>
        <p:grpSpPr>
          <a:xfrm rot="0">
            <a:off x="1614722" y="1387847"/>
            <a:ext cx="15137959" cy="1328011"/>
            <a:chOff x="0" y="0"/>
            <a:chExt cx="20183945" cy="1770681"/>
          </a:xfrm>
        </p:grpSpPr>
        <p:sp>
          <p:nvSpPr>
            <p:cNvPr name="Freeform 24" id="24"/>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6" id="26"/>
          <p:cNvSpPr/>
          <p:nvPr/>
        </p:nvSpPr>
        <p:spPr>
          <a:xfrm flipH="false" flipV="false" rot="10722201">
            <a:off x="483722" y="6815110"/>
            <a:ext cx="1146217" cy="1402405"/>
          </a:xfrm>
          <a:custGeom>
            <a:avLst/>
            <a:gdLst/>
            <a:ahLst/>
            <a:cxnLst/>
            <a:rect r="r" b="b" t="t" l="l"/>
            <a:pathLst>
              <a:path h="1402405" w="1146217">
                <a:moveTo>
                  <a:pt x="0" y="0"/>
                </a:moveTo>
                <a:lnTo>
                  <a:pt x="1146217" y="0"/>
                </a:lnTo>
                <a:lnTo>
                  <a:pt x="1146217" y="1402405"/>
                </a:lnTo>
                <a:lnTo>
                  <a:pt x="0" y="1402405"/>
                </a:lnTo>
                <a:lnTo>
                  <a:pt x="0" y="0"/>
                </a:lnTo>
                <a:close/>
              </a:path>
            </a:pathLst>
          </a:custGeom>
          <a:blipFill>
            <a:blip r:embed="rId6">
              <a:extLst>
                <a:ext uri="{96DAC541-7B7A-43D3-8B79-37D633B846F1}">
                  <asvg:svgBlip xmlns:asvg="http://schemas.microsoft.com/office/drawing/2016/SVG/main" r:embed="rId7"/>
                </a:ext>
              </a:extLst>
            </a:blip>
            <a:stretch>
              <a:fillRect l="-370579" t="0" r="0" b="0"/>
            </a:stretch>
          </a:blipFill>
        </p:spPr>
      </p:sp>
      <p:grpSp>
        <p:nvGrpSpPr>
          <p:cNvPr name="Group 27" id="27"/>
          <p:cNvGrpSpPr/>
          <p:nvPr/>
        </p:nvGrpSpPr>
        <p:grpSpPr>
          <a:xfrm rot="5803">
            <a:off x="3283741" y="4546469"/>
            <a:ext cx="4963620" cy="4516162"/>
            <a:chOff x="0" y="0"/>
            <a:chExt cx="2415973" cy="2198179"/>
          </a:xfrm>
        </p:grpSpPr>
        <p:sp>
          <p:nvSpPr>
            <p:cNvPr name="Freeform 28" id="28"/>
            <p:cNvSpPr/>
            <p:nvPr/>
          </p:nvSpPr>
          <p:spPr>
            <a:xfrm flipH="false" flipV="false" rot="0">
              <a:off x="10160" y="16510"/>
              <a:ext cx="2393113" cy="2170239"/>
            </a:xfrm>
            <a:custGeom>
              <a:avLst/>
              <a:gdLst/>
              <a:ahLst/>
              <a:cxnLst/>
              <a:rect r="r" b="b" t="t" l="l"/>
              <a:pathLst>
                <a:path h="2170239" w="2393113">
                  <a:moveTo>
                    <a:pt x="2393113" y="2170239"/>
                  </a:moveTo>
                  <a:lnTo>
                    <a:pt x="0" y="2162619"/>
                  </a:lnTo>
                  <a:lnTo>
                    <a:pt x="0" y="765923"/>
                  </a:lnTo>
                  <a:lnTo>
                    <a:pt x="17780" y="19050"/>
                  </a:lnTo>
                  <a:lnTo>
                    <a:pt x="1191202" y="0"/>
                  </a:lnTo>
                  <a:lnTo>
                    <a:pt x="2374063" y="5080"/>
                  </a:lnTo>
                  <a:close/>
                </a:path>
              </a:pathLst>
            </a:custGeom>
            <a:solidFill>
              <a:srgbClr val="FEC400"/>
            </a:solidFill>
          </p:spPr>
        </p:sp>
        <p:sp>
          <p:nvSpPr>
            <p:cNvPr name="Freeform 29" id="29"/>
            <p:cNvSpPr/>
            <p:nvPr/>
          </p:nvSpPr>
          <p:spPr>
            <a:xfrm flipH="false" flipV="false" rot="0">
              <a:off x="-3810" y="0"/>
              <a:ext cx="2422323" cy="2196909"/>
            </a:xfrm>
            <a:custGeom>
              <a:avLst/>
              <a:gdLst/>
              <a:ahLst/>
              <a:cxnLst/>
              <a:rect r="r" b="b" t="t" l="l"/>
              <a:pathLst>
                <a:path h="2196909" w="2422323">
                  <a:moveTo>
                    <a:pt x="2388033" y="21590"/>
                  </a:moveTo>
                  <a:cubicBezTo>
                    <a:pt x="2389303" y="34290"/>
                    <a:pt x="2389303" y="44450"/>
                    <a:pt x="2390573" y="54610"/>
                  </a:cubicBezTo>
                  <a:cubicBezTo>
                    <a:pt x="2393113" y="96384"/>
                    <a:pt x="2394383" y="142783"/>
                    <a:pt x="2396923" y="187526"/>
                  </a:cubicBezTo>
                  <a:cubicBezTo>
                    <a:pt x="2396923" y="252153"/>
                    <a:pt x="2409623" y="1526481"/>
                    <a:pt x="2415973" y="1591108"/>
                  </a:cubicBezTo>
                  <a:cubicBezTo>
                    <a:pt x="2422323" y="1688879"/>
                    <a:pt x="2418513" y="1788306"/>
                    <a:pt x="2418513" y="1886076"/>
                  </a:cubicBezTo>
                  <a:cubicBezTo>
                    <a:pt x="2418513" y="1972246"/>
                    <a:pt x="2419783" y="2051788"/>
                    <a:pt x="2421053" y="2135949"/>
                  </a:cubicBezTo>
                  <a:cubicBezTo>
                    <a:pt x="2421053" y="2157539"/>
                    <a:pt x="2421053" y="2171509"/>
                    <a:pt x="2421053" y="2195639"/>
                  </a:cubicBezTo>
                  <a:cubicBezTo>
                    <a:pt x="2398193" y="2195639"/>
                    <a:pt x="2377873" y="2196909"/>
                    <a:pt x="2355258" y="2195639"/>
                  </a:cubicBezTo>
                  <a:cubicBezTo>
                    <a:pt x="2236220" y="2190559"/>
                    <a:pt x="2115351" y="2196909"/>
                    <a:pt x="1996314" y="2191829"/>
                  </a:cubicBezTo>
                  <a:cubicBezTo>
                    <a:pt x="1924891" y="2188019"/>
                    <a:pt x="1855300" y="2190559"/>
                    <a:pt x="1783877" y="2188019"/>
                  </a:cubicBezTo>
                  <a:cubicBezTo>
                    <a:pt x="1750913" y="2186749"/>
                    <a:pt x="1717949" y="2185479"/>
                    <a:pt x="1684985" y="2184209"/>
                  </a:cubicBezTo>
                  <a:cubicBezTo>
                    <a:pt x="1664840" y="2184209"/>
                    <a:pt x="1646526" y="2185479"/>
                    <a:pt x="1626381" y="2185479"/>
                  </a:cubicBezTo>
                  <a:cubicBezTo>
                    <a:pt x="1575104" y="2184209"/>
                    <a:pt x="1434090" y="2185479"/>
                    <a:pt x="1382812" y="2184209"/>
                  </a:cubicBezTo>
                  <a:cubicBezTo>
                    <a:pt x="1346185" y="2182939"/>
                    <a:pt x="613647" y="2191829"/>
                    <a:pt x="577020" y="2190559"/>
                  </a:cubicBezTo>
                  <a:cubicBezTo>
                    <a:pt x="567863" y="2190559"/>
                    <a:pt x="556875" y="2191829"/>
                    <a:pt x="547718" y="2191829"/>
                  </a:cubicBezTo>
                  <a:cubicBezTo>
                    <a:pt x="525742" y="2191829"/>
                    <a:pt x="505597" y="2193099"/>
                    <a:pt x="483621" y="2193099"/>
                  </a:cubicBezTo>
                  <a:cubicBezTo>
                    <a:pt x="428681" y="2193099"/>
                    <a:pt x="375571" y="2191829"/>
                    <a:pt x="320631" y="2190559"/>
                  </a:cubicBezTo>
                  <a:cubicBezTo>
                    <a:pt x="287667" y="2189289"/>
                    <a:pt x="254703" y="2188019"/>
                    <a:pt x="223570" y="2186749"/>
                  </a:cubicBezTo>
                  <a:cubicBezTo>
                    <a:pt x="164967" y="2185479"/>
                    <a:pt x="106363" y="2184209"/>
                    <a:pt x="48260" y="2184209"/>
                  </a:cubicBezTo>
                  <a:cubicBezTo>
                    <a:pt x="38100" y="2184209"/>
                    <a:pt x="29210" y="2184209"/>
                    <a:pt x="19050" y="2182939"/>
                  </a:cubicBezTo>
                  <a:cubicBezTo>
                    <a:pt x="10160" y="2181669"/>
                    <a:pt x="5080" y="2175319"/>
                    <a:pt x="7620" y="2166429"/>
                  </a:cubicBezTo>
                  <a:cubicBezTo>
                    <a:pt x="16510" y="2134645"/>
                    <a:pt x="12700" y="2093216"/>
                    <a:pt x="11430" y="2050131"/>
                  </a:cubicBezTo>
                  <a:cubicBezTo>
                    <a:pt x="10160" y="1962304"/>
                    <a:pt x="6350" y="1876133"/>
                    <a:pt x="7620" y="1788306"/>
                  </a:cubicBezTo>
                  <a:cubicBezTo>
                    <a:pt x="5080" y="1678936"/>
                    <a:pt x="0" y="325067"/>
                    <a:pt x="7620" y="214040"/>
                  </a:cubicBezTo>
                  <a:cubicBezTo>
                    <a:pt x="8890" y="192497"/>
                    <a:pt x="7620" y="169297"/>
                    <a:pt x="8890" y="147755"/>
                  </a:cubicBezTo>
                  <a:cubicBezTo>
                    <a:pt x="10160" y="112955"/>
                    <a:pt x="12700" y="74841"/>
                    <a:pt x="13970" y="44450"/>
                  </a:cubicBezTo>
                  <a:cubicBezTo>
                    <a:pt x="13970" y="41910"/>
                    <a:pt x="15240" y="39370"/>
                    <a:pt x="16510" y="38100"/>
                  </a:cubicBezTo>
                  <a:cubicBezTo>
                    <a:pt x="38100" y="35560"/>
                    <a:pt x="60580" y="30480"/>
                    <a:pt x="89881" y="29210"/>
                  </a:cubicBezTo>
                  <a:cubicBezTo>
                    <a:pt x="139328" y="25400"/>
                    <a:pt x="188774" y="22860"/>
                    <a:pt x="240052" y="20320"/>
                  </a:cubicBezTo>
                  <a:cubicBezTo>
                    <a:pt x="274847" y="17780"/>
                    <a:pt x="309643" y="16510"/>
                    <a:pt x="342607" y="13970"/>
                  </a:cubicBezTo>
                  <a:cubicBezTo>
                    <a:pt x="375572" y="11430"/>
                    <a:pt x="410367" y="8890"/>
                    <a:pt x="443331" y="8890"/>
                  </a:cubicBezTo>
                  <a:cubicBezTo>
                    <a:pt x="479958" y="7620"/>
                    <a:pt x="516585" y="10160"/>
                    <a:pt x="553212" y="8890"/>
                  </a:cubicBezTo>
                  <a:cubicBezTo>
                    <a:pt x="598996" y="8890"/>
                    <a:pt x="1428596" y="6350"/>
                    <a:pt x="1474380" y="5080"/>
                  </a:cubicBezTo>
                  <a:cubicBezTo>
                    <a:pt x="1518332" y="3810"/>
                    <a:pt x="1562284" y="2540"/>
                    <a:pt x="1608068" y="2540"/>
                  </a:cubicBezTo>
                  <a:cubicBezTo>
                    <a:pt x="1683153" y="1270"/>
                    <a:pt x="1756407" y="0"/>
                    <a:pt x="1831492" y="0"/>
                  </a:cubicBezTo>
                  <a:cubicBezTo>
                    <a:pt x="1862625" y="0"/>
                    <a:pt x="1895589" y="2540"/>
                    <a:pt x="1926722" y="2540"/>
                  </a:cubicBezTo>
                  <a:cubicBezTo>
                    <a:pt x="2012796" y="3810"/>
                    <a:pt x="2100700" y="5080"/>
                    <a:pt x="2186774" y="7620"/>
                  </a:cubicBezTo>
                  <a:cubicBezTo>
                    <a:pt x="2232557" y="8890"/>
                    <a:pt x="2278341" y="12700"/>
                    <a:pt x="2324125" y="16510"/>
                  </a:cubicBezTo>
                  <a:cubicBezTo>
                    <a:pt x="2335113" y="16510"/>
                    <a:pt x="2346101" y="16510"/>
                    <a:pt x="2355258" y="16510"/>
                  </a:cubicBezTo>
                  <a:cubicBezTo>
                    <a:pt x="2368983" y="17780"/>
                    <a:pt x="2377873" y="20320"/>
                    <a:pt x="2388033" y="21590"/>
                  </a:cubicBezTo>
                  <a:close/>
                  <a:moveTo>
                    <a:pt x="2398193" y="2179129"/>
                  </a:moveTo>
                  <a:cubicBezTo>
                    <a:pt x="2399463" y="2162619"/>
                    <a:pt x="2400733" y="2149919"/>
                    <a:pt x="2400733" y="2137219"/>
                  </a:cubicBezTo>
                  <a:cubicBezTo>
                    <a:pt x="2399463" y="2043503"/>
                    <a:pt x="2398193" y="1955675"/>
                    <a:pt x="2398193" y="1861219"/>
                  </a:cubicBezTo>
                  <a:cubicBezTo>
                    <a:pt x="2398193" y="1818134"/>
                    <a:pt x="2400733" y="1775049"/>
                    <a:pt x="2399463" y="1731964"/>
                  </a:cubicBezTo>
                  <a:cubicBezTo>
                    <a:pt x="2399463" y="1692193"/>
                    <a:pt x="2398193" y="1650765"/>
                    <a:pt x="2396923" y="1610994"/>
                  </a:cubicBezTo>
                  <a:cubicBezTo>
                    <a:pt x="2391843" y="1549680"/>
                    <a:pt x="2380413" y="280324"/>
                    <a:pt x="2380413" y="219011"/>
                  </a:cubicBezTo>
                  <a:cubicBezTo>
                    <a:pt x="2377873" y="167640"/>
                    <a:pt x="2375333" y="114612"/>
                    <a:pt x="2372793" y="63500"/>
                  </a:cubicBezTo>
                  <a:cubicBezTo>
                    <a:pt x="2371523" y="44450"/>
                    <a:pt x="2370253" y="43180"/>
                    <a:pt x="2349764" y="41910"/>
                  </a:cubicBezTo>
                  <a:cubicBezTo>
                    <a:pt x="2344269" y="41910"/>
                    <a:pt x="2340607" y="41910"/>
                    <a:pt x="2335113" y="40640"/>
                  </a:cubicBezTo>
                  <a:cubicBezTo>
                    <a:pt x="2289329" y="36830"/>
                    <a:pt x="2241714" y="31750"/>
                    <a:pt x="2195930" y="30480"/>
                  </a:cubicBezTo>
                  <a:cubicBezTo>
                    <a:pt x="2084218" y="26670"/>
                    <a:pt x="1970675" y="25400"/>
                    <a:pt x="1858963" y="22860"/>
                  </a:cubicBezTo>
                  <a:cubicBezTo>
                    <a:pt x="1842481" y="22860"/>
                    <a:pt x="1824167" y="22860"/>
                    <a:pt x="1807685" y="22860"/>
                  </a:cubicBezTo>
                  <a:cubicBezTo>
                    <a:pt x="1780215" y="22860"/>
                    <a:pt x="1752745" y="22860"/>
                    <a:pt x="1727106" y="22860"/>
                  </a:cubicBezTo>
                  <a:cubicBezTo>
                    <a:pt x="1668503" y="22860"/>
                    <a:pt x="1609899" y="22860"/>
                    <a:pt x="1553128" y="24130"/>
                  </a:cubicBezTo>
                  <a:cubicBezTo>
                    <a:pt x="1503681" y="25400"/>
                    <a:pt x="670418" y="29210"/>
                    <a:pt x="620972" y="29210"/>
                  </a:cubicBezTo>
                  <a:cubicBezTo>
                    <a:pt x="540393" y="29210"/>
                    <a:pt x="459814" y="26670"/>
                    <a:pt x="379234" y="33020"/>
                  </a:cubicBezTo>
                  <a:cubicBezTo>
                    <a:pt x="337113" y="36830"/>
                    <a:pt x="296824" y="36830"/>
                    <a:pt x="256534" y="38100"/>
                  </a:cubicBezTo>
                  <a:cubicBezTo>
                    <a:pt x="186943" y="41910"/>
                    <a:pt x="117352" y="45720"/>
                    <a:pt x="49530" y="50800"/>
                  </a:cubicBezTo>
                  <a:cubicBezTo>
                    <a:pt x="36830" y="50800"/>
                    <a:pt x="34290" y="53340"/>
                    <a:pt x="33020" y="69870"/>
                  </a:cubicBezTo>
                  <a:cubicBezTo>
                    <a:pt x="31750" y="99698"/>
                    <a:pt x="31750" y="129526"/>
                    <a:pt x="30480" y="159355"/>
                  </a:cubicBezTo>
                  <a:cubicBezTo>
                    <a:pt x="29210" y="209068"/>
                    <a:pt x="26670" y="257125"/>
                    <a:pt x="25400" y="306838"/>
                  </a:cubicBezTo>
                  <a:cubicBezTo>
                    <a:pt x="20320" y="359866"/>
                    <a:pt x="26670" y="1655736"/>
                    <a:pt x="29210" y="1708764"/>
                  </a:cubicBezTo>
                  <a:cubicBezTo>
                    <a:pt x="29210" y="1765106"/>
                    <a:pt x="29210" y="1823105"/>
                    <a:pt x="30480" y="1879448"/>
                  </a:cubicBezTo>
                  <a:cubicBezTo>
                    <a:pt x="30480" y="1920876"/>
                    <a:pt x="33020" y="1962304"/>
                    <a:pt x="33020" y="2003732"/>
                  </a:cubicBezTo>
                  <a:cubicBezTo>
                    <a:pt x="33020" y="2048474"/>
                    <a:pt x="33020" y="2093216"/>
                    <a:pt x="31750" y="2137219"/>
                  </a:cubicBezTo>
                  <a:cubicBezTo>
                    <a:pt x="31750" y="2141029"/>
                    <a:pt x="31750" y="2143569"/>
                    <a:pt x="31750" y="2147379"/>
                  </a:cubicBezTo>
                  <a:cubicBezTo>
                    <a:pt x="31750" y="2157539"/>
                    <a:pt x="35560" y="2161349"/>
                    <a:pt x="44450" y="2161349"/>
                  </a:cubicBezTo>
                  <a:cubicBezTo>
                    <a:pt x="64243" y="2161349"/>
                    <a:pt x="89881" y="2162619"/>
                    <a:pt x="113689" y="2162619"/>
                  </a:cubicBezTo>
                  <a:cubicBezTo>
                    <a:pt x="148484" y="2162619"/>
                    <a:pt x="185111" y="2160079"/>
                    <a:pt x="219907" y="2162619"/>
                  </a:cubicBezTo>
                  <a:cubicBezTo>
                    <a:pt x="276679" y="2166429"/>
                    <a:pt x="333451" y="2168969"/>
                    <a:pt x="390222" y="2167699"/>
                  </a:cubicBezTo>
                  <a:cubicBezTo>
                    <a:pt x="426849" y="2166429"/>
                    <a:pt x="461645" y="2168969"/>
                    <a:pt x="498272" y="2168969"/>
                  </a:cubicBezTo>
                  <a:cubicBezTo>
                    <a:pt x="551381" y="2168969"/>
                    <a:pt x="604490" y="2167699"/>
                    <a:pt x="657599" y="2168969"/>
                  </a:cubicBezTo>
                  <a:cubicBezTo>
                    <a:pt x="736347" y="2170239"/>
                    <a:pt x="1600743" y="2160079"/>
                    <a:pt x="1681322" y="2162619"/>
                  </a:cubicBezTo>
                  <a:cubicBezTo>
                    <a:pt x="1716117" y="2163889"/>
                    <a:pt x="1750913" y="2165159"/>
                    <a:pt x="1783877" y="2165159"/>
                  </a:cubicBezTo>
                  <a:cubicBezTo>
                    <a:pt x="1844312" y="2167699"/>
                    <a:pt x="1902915" y="2163889"/>
                    <a:pt x="1963349" y="2167699"/>
                  </a:cubicBezTo>
                  <a:cubicBezTo>
                    <a:pt x="2012796" y="2170239"/>
                    <a:pt x="2062242" y="2170239"/>
                    <a:pt x="2111689" y="2172779"/>
                  </a:cubicBezTo>
                  <a:cubicBezTo>
                    <a:pt x="2184942" y="2176589"/>
                    <a:pt x="2258196" y="2179129"/>
                    <a:pt x="2331450" y="2180399"/>
                  </a:cubicBezTo>
                  <a:cubicBezTo>
                    <a:pt x="2358920" y="2180399"/>
                    <a:pt x="2377873" y="2179129"/>
                    <a:pt x="2398193" y="2179129"/>
                  </a:cubicBezTo>
                  <a:close/>
                </a:path>
              </a:pathLst>
            </a:custGeom>
            <a:solidFill>
              <a:srgbClr val="1D1D1B"/>
            </a:solidFill>
          </p:spPr>
        </p:sp>
      </p:grpSp>
      <p:sp>
        <p:nvSpPr>
          <p:cNvPr name="Freeform 30" id="30"/>
          <p:cNvSpPr/>
          <p:nvPr/>
        </p:nvSpPr>
        <p:spPr>
          <a:xfrm flipH="false" flipV="false" rot="0">
            <a:off x="3859390" y="4032465"/>
            <a:ext cx="594485" cy="974849"/>
          </a:xfrm>
          <a:custGeom>
            <a:avLst/>
            <a:gdLst/>
            <a:ahLst/>
            <a:cxnLst/>
            <a:rect r="r" b="b" t="t" l="l"/>
            <a:pathLst>
              <a:path h="974849" w="594485">
                <a:moveTo>
                  <a:pt x="0" y="0"/>
                </a:moveTo>
                <a:lnTo>
                  <a:pt x="594485" y="0"/>
                </a:lnTo>
                <a:lnTo>
                  <a:pt x="594485" y="974849"/>
                </a:lnTo>
                <a:lnTo>
                  <a:pt x="0" y="974849"/>
                </a:lnTo>
                <a:lnTo>
                  <a:pt x="0" y="0"/>
                </a:lnTo>
                <a:close/>
              </a:path>
            </a:pathLst>
          </a:custGeom>
          <a:blipFill>
            <a:blip r:embed="rId8">
              <a:extLst>
                <a:ext uri="{96DAC541-7B7A-43D3-8B79-37D633B846F1}">
                  <asvg:svgBlip xmlns:asvg="http://schemas.microsoft.com/office/drawing/2016/SVG/main" r:embed="rId9"/>
                </a:ext>
              </a:extLst>
            </a:blip>
            <a:stretch>
              <a:fillRect l="0" t="0" r="0" b="-42119"/>
            </a:stretch>
          </a:blipFill>
        </p:spPr>
      </p:sp>
      <p:grpSp>
        <p:nvGrpSpPr>
          <p:cNvPr name="Group 31" id="31"/>
          <p:cNvGrpSpPr/>
          <p:nvPr/>
        </p:nvGrpSpPr>
        <p:grpSpPr>
          <a:xfrm rot="-69289">
            <a:off x="10143818" y="4546469"/>
            <a:ext cx="5042321" cy="4516162"/>
            <a:chOff x="0" y="0"/>
            <a:chExt cx="2454280" cy="2198179"/>
          </a:xfrm>
        </p:grpSpPr>
        <p:sp>
          <p:nvSpPr>
            <p:cNvPr name="Freeform 32" id="32"/>
            <p:cNvSpPr/>
            <p:nvPr/>
          </p:nvSpPr>
          <p:spPr>
            <a:xfrm flipH="false" flipV="false" rot="0">
              <a:off x="10160" y="16510"/>
              <a:ext cx="2431420" cy="2170239"/>
            </a:xfrm>
            <a:custGeom>
              <a:avLst/>
              <a:gdLst/>
              <a:ahLst/>
              <a:cxnLst/>
              <a:rect r="r" b="b" t="t" l="l"/>
              <a:pathLst>
                <a:path h="2170239" w="2431420">
                  <a:moveTo>
                    <a:pt x="2431420" y="2170239"/>
                  </a:moveTo>
                  <a:lnTo>
                    <a:pt x="0" y="2162619"/>
                  </a:lnTo>
                  <a:lnTo>
                    <a:pt x="0" y="765923"/>
                  </a:lnTo>
                  <a:lnTo>
                    <a:pt x="17780" y="19050"/>
                  </a:lnTo>
                  <a:lnTo>
                    <a:pt x="1210306" y="0"/>
                  </a:lnTo>
                  <a:lnTo>
                    <a:pt x="2412370" y="5080"/>
                  </a:lnTo>
                  <a:close/>
                </a:path>
              </a:pathLst>
            </a:custGeom>
            <a:solidFill>
              <a:srgbClr val="FCC3CA"/>
            </a:solidFill>
          </p:spPr>
        </p:sp>
        <p:sp>
          <p:nvSpPr>
            <p:cNvPr name="Freeform 33" id="33"/>
            <p:cNvSpPr/>
            <p:nvPr/>
          </p:nvSpPr>
          <p:spPr>
            <a:xfrm flipH="false" flipV="false" rot="0">
              <a:off x="-3810" y="0"/>
              <a:ext cx="2460630" cy="2196909"/>
            </a:xfrm>
            <a:custGeom>
              <a:avLst/>
              <a:gdLst/>
              <a:ahLst/>
              <a:cxnLst/>
              <a:rect r="r" b="b" t="t" l="l"/>
              <a:pathLst>
                <a:path h="2196909" w="2460630">
                  <a:moveTo>
                    <a:pt x="2426340" y="21590"/>
                  </a:moveTo>
                  <a:cubicBezTo>
                    <a:pt x="2427610" y="34290"/>
                    <a:pt x="2427610" y="44450"/>
                    <a:pt x="2428880" y="54610"/>
                  </a:cubicBezTo>
                  <a:cubicBezTo>
                    <a:pt x="2431420" y="96384"/>
                    <a:pt x="2432690" y="142783"/>
                    <a:pt x="2435230" y="187526"/>
                  </a:cubicBezTo>
                  <a:cubicBezTo>
                    <a:pt x="2435230" y="252153"/>
                    <a:pt x="2447930" y="1526481"/>
                    <a:pt x="2454280" y="1591108"/>
                  </a:cubicBezTo>
                  <a:cubicBezTo>
                    <a:pt x="2460630" y="1688879"/>
                    <a:pt x="2456820" y="1788306"/>
                    <a:pt x="2456820" y="1886076"/>
                  </a:cubicBezTo>
                  <a:cubicBezTo>
                    <a:pt x="2456820" y="1972246"/>
                    <a:pt x="2458090" y="2051788"/>
                    <a:pt x="2459360" y="2135949"/>
                  </a:cubicBezTo>
                  <a:cubicBezTo>
                    <a:pt x="2459360" y="2157539"/>
                    <a:pt x="2459360" y="2171509"/>
                    <a:pt x="2459360" y="2195639"/>
                  </a:cubicBezTo>
                  <a:cubicBezTo>
                    <a:pt x="2436500" y="2195639"/>
                    <a:pt x="2416180" y="2196909"/>
                    <a:pt x="2393440" y="2195639"/>
                  </a:cubicBezTo>
                  <a:cubicBezTo>
                    <a:pt x="2272428" y="2190559"/>
                    <a:pt x="2149554" y="2196909"/>
                    <a:pt x="2028541" y="2191829"/>
                  </a:cubicBezTo>
                  <a:cubicBezTo>
                    <a:pt x="1955934" y="2188019"/>
                    <a:pt x="1885189" y="2190559"/>
                    <a:pt x="1812581" y="2188019"/>
                  </a:cubicBezTo>
                  <a:cubicBezTo>
                    <a:pt x="1779070" y="2186749"/>
                    <a:pt x="1745559" y="2185479"/>
                    <a:pt x="1712048" y="2184209"/>
                  </a:cubicBezTo>
                  <a:cubicBezTo>
                    <a:pt x="1691569" y="2184209"/>
                    <a:pt x="1672952" y="2185479"/>
                    <a:pt x="1652473" y="2185479"/>
                  </a:cubicBezTo>
                  <a:cubicBezTo>
                    <a:pt x="1600344" y="2184209"/>
                    <a:pt x="1456991" y="2185479"/>
                    <a:pt x="1404863" y="2184209"/>
                  </a:cubicBezTo>
                  <a:cubicBezTo>
                    <a:pt x="1367629" y="2182939"/>
                    <a:pt x="622938" y="2191829"/>
                    <a:pt x="585704" y="2190559"/>
                  </a:cubicBezTo>
                  <a:cubicBezTo>
                    <a:pt x="576395" y="2190559"/>
                    <a:pt x="565225" y="2191829"/>
                    <a:pt x="555916" y="2191829"/>
                  </a:cubicBezTo>
                  <a:cubicBezTo>
                    <a:pt x="533575" y="2191829"/>
                    <a:pt x="513096" y="2193099"/>
                    <a:pt x="490756" y="2193099"/>
                  </a:cubicBezTo>
                  <a:cubicBezTo>
                    <a:pt x="434904" y="2193099"/>
                    <a:pt x="380914" y="2191829"/>
                    <a:pt x="325062" y="2190559"/>
                  </a:cubicBezTo>
                  <a:cubicBezTo>
                    <a:pt x="291551" y="2189289"/>
                    <a:pt x="258040" y="2188019"/>
                    <a:pt x="226390" y="2186749"/>
                  </a:cubicBezTo>
                  <a:cubicBezTo>
                    <a:pt x="166815" y="2185479"/>
                    <a:pt x="107240" y="2184209"/>
                    <a:pt x="48260" y="2184209"/>
                  </a:cubicBezTo>
                  <a:cubicBezTo>
                    <a:pt x="38100" y="2184209"/>
                    <a:pt x="29210" y="2184209"/>
                    <a:pt x="19050" y="2182939"/>
                  </a:cubicBezTo>
                  <a:cubicBezTo>
                    <a:pt x="10160" y="2181669"/>
                    <a:pt x="5080" y="2175319"/>
                    <a:pt x="7620" y="2166429"/>
                  </a:cubicBezTo>
                  <a:cubicBezTo>
                    <a:pt x="16510" y="2134645"/>
                    <a:pt x="12700" y="2093216"/>
                    <a:pt x="11430" y="2050131"/>
                  </a:cubicBezTo>
                  <a:cubicBezTo>
                    <a:pt x="10160" y="1962304"/>
                    <a:pt x="6350" y="1876133"/>
                    <a:pt x="7620" y="1788306"/>
                  </a:cubicBezTo>
                  <a:cubicBezTo>
                    <a:pt x="5080" y="1678936"/>
                    <a:pt x="0" y="325067"/>
                    <a:pt x="7620" y="214040"/>
                  </a:cubicBezTo>
                  <a:cubicBezTo>
                    <a:pt x="8890" y="192497"/>
                    <a:pt x="7620" y="169297"/>
                    <a:pt x="8890" y="147755"/>
                  </a:cubicBezTo>
                  <a:cubicBezTo>
                    <a:pt x="10160" y="112955"/>
                    <a:pt x="12700" y="74841"/>
                    <a:pt x="13970" y="44450"/>
                  </a:cubicBezTo>
                  <a:cubicBezTo>
                    <a:pt x="13970" y="41910"/>
                    <a:pt x="15240" y="39370"/>
                    <a:pt x="16510" y="38100"/>
                  </a:cubicBezTo>
                  <a:cubicBezTo>
                    <a:pt x="38100" y="35560"/>
                    <a:pt x="60697" y="30480"/>
                    <a:pt x="90484" y="29210"/>
                  </a:cubicBezTo>
                  <a:cubicBezTo>
                    <a:pt x="140751" y="25400"/>
                    <a:pt x="191018" y="22860"/>
                    <a:pt x="243146" y="20320"/>
                  </a:cubicBezTo>
                  <a:cubicBezTo>
                    <a:pt x="278519" y="17780"/>
                    <a:pt x="313892" y="16510"/>
                    <a:pt x="347403" y="13970"/>
                  </a:cubicBezTo>
                  <a:cubicBezTo>
                    <a:pt x="380914" y="11430"/>
                    <a:pt x="416286" y="8890"/>
                    <a:pt x="449798" y="8890"/>
                  </a:cubicBezTo>
                  <a:cubicBezTo>
                    <a:pt x="487032" y="7620"/>
                    <a:pt x="524267" y="10160"/>
                    <a:pt x="561501" y="8890"/>
                  </a:cubicBezTo>
                  <a:cubicBezTo>
                    <a:pt x="608044" y="8890"/>
                    <a:pt x="1451406" y="6350"/>
                    <a:pt x="1497950" y="5080"/>
                  </a:cubicBezTo>
                  <a:cubicBezTo>
                    <a:pt x="1542631" y="3810"/>
                    <a:pt x="1587312" y="2540"/>
                    <a:pt x="1633856" y="2540"/>
                  </a:cubicBezTo>
                  <a:cubicBezTo>
                    <a:pt x="1710186" y="1270"/>
                    <a:pt x="1784655" y="0"/>
                    <a:pt x="1860986" y="0"/>
                  </a:cubicBezTo>
                  <a:cubicBezTo>
                    <a:pt x="1892636" y="0"/>
                    <a:pt x="1926147" y="2540"/>
                    <a:pt x="1957796" y="2540"/>
                  </a:cubicBezTo>
                  <a:cubicBezTo>
                    <a:pt x="2045297" y="3810"/>
                    <a:pt x="2134660" y="5080"/>
                    <a:pt x="2222161" y="7620"/>
                  </a:cubicBezTo>
                  <a:cubicBezTo>
                    <a:pt x="2268704" y="8890"/>
                    <a:pt x="2315247" y="12700"/>
                    <a:pt x="2361790" y="16510"/>
                  </a:cubicBezTo>
                  <a:cubicBezTo>
                    <a:pt x="2372961" y="16510"/>
                    <a:pt x="2384131" y="16510"/>
                    <a:pt x="2393440" y="16510"/>
                  </a:cubicBezTo>
                  <a:cubicBezTo>
                    <a:pt x="2407290" y="17780"/>
                    <a:pt x="2416180" y="20320"/>
                    <a:pt x="2426340" y="21590"/>
                  </a:cubicBezTo>
                  <a:close/>
                  <a:moveTo>
                    <a:pt x="2436500" y="2179129"/>
                  </a:moveTo>
                  <a:cubicBezTo>
                    <a:pt x="2437770" y="2162619"/>
                    <a:pt x="2439040" y="2149919"/>
                    <a:pt x="2439040" y="2137219"/>
                  </a:cubicBezTo>
                  <a:cubicBezTo>
                    <a:pt x="2437770" y="2043503"/>
                    <a:pt x="2436500" y="1955675"/>
                    <a:pt x="2436500" y="1861219"/>
                  </a:cubicBezTo>
                  <a:cubicBezTo>
                    <a:pt x="2436500" y="1818134"/>
                    <a:pt x="2439040" y="1775049"/>
                    <a:pt x="2437770" y="1731964"/>
                  </a:cubicBezTo>
                  <a:cubicBezTo>
                    <a:pt x="2437770" y="1692193"/>
                    <a:pt x="2436500" y="1650765"/>
                    <a:pt x="2435230" y="1610994"/>
                  </a:cubicBezTo>
                  <a:cubicBezTo>
                    <a:pt x="2430150" y="1549680"/>
                    <a:pt x="2418720" y="280324"/>
                    <a:pt x="2418720" y="219011"/>
                  </a:cubicBezTo>
                  <a:cubicBezTo>
                    <a:pt x="2416180" y="167640"/>
                    <a:pt x="2413640" y="114612"/>
                    <a:pt x="2411100" y="63500"/>
                  </a:cubicBezTo>
                  <a:cubicBezTo>
                    <a:pt x="2409830" y="44450"/>
                    <a:pt x="2408560" y="43180"/>
                    <a:pt x="2387855" y="41910"/>
                  </a:cubicBezTo>
                  <a:cubicBezTo>
                    <a:pt x="2382269" y="41910"/>
                    <a:pt x="2378546" y="41910"/>
                    <a:pt x="2372961" y="40640"/>
                  </a:cubicBezTo>
                  <a:cubicBezTo>
                    <a:pt x="2326418" y="36830"/>
                    <a:pt x="2278013" y="31750"/>
                    <a:pt x="2231470" y="30480"/>
                  </a:cubicBezTo>
                  <a:cubicBezTo>
                    <a:pt x="2117904" y="26670"/>
                    <a:pt x="2002478" y="25400"/>
                    <a:pt x="1888912" y="22860"/>
                  </a:cubicBezTo>
                  <a:cubicBezTo>
                    <a:pt x="1872157" y="22860"/>
                    <a:pt x="1853539" y="22860"/>
                    <a:pt x="1836784" y="22860"/>
                  </a:cubicBezTo>
                  <a:cubicBezTo>
                    <a:pt x="1808858" y="22860"/>
                    <a:pt x="1780932" y="22860"/>
                    <a:pt x="1754868" y="22860"/>
                  </a:cubicBezTo>
                  <a:cubicBezTo>
                    <a:pt x="1695293" y="22860"/>
                    <a:pt x="1635717" y="22860"/>
                    <a:pt x="1578004" y="24130"/>
                  </a:cubicBezTo>
                  <a:cubicBezTo>
                    <a:pt x="1527737" y="25400"/>
                    <a:pt x="680652" y="29210"/>
                    <a:pt x="630385" y="29210"/>
                  </a:cubicBezTo>
                  <a:cubicBezTo>
                    <a:pt x="548469" y="29210"/>
                    <a:pt x="466553" y="26670"/>
                    <a:pt x="384637" y="33020"/>
                  </a:cubicBezTo>
                  <a:cubicBezTo>
                    <a:pt x="341817" y="36830"/>
                    <a:pt x="300859" y="36830"/>
                    <a:pt x="259901" y="38100"/>
                  </a:cubicBezTo>
                  <a:cubicBezTo>
                    <a:pt x="189156" y="41910"/>
                    <a:pt x="118410" y="45720"/>
                    <a:pt x="49530" y="50800"/>
                  </a:cubicBezTo>
                  <a:cubicBezTo>
                    <a:pt x="36830" y="50800"/>
                    <a:pt x="34290" y="53340"/>
                    <a:pt x="33020" y="69870"/>
                  </a:cubicBezTo>
                  <a:cubicBezTo>
                    <a:pt x="31750" y="99698"/>
                    <a:pt x="31750" y="129526"/>
                    <a:pt x="30480" y="159355"/>
                  </a:cubicBezTo>
                  <a:cubicBezTo>
                    <a:pt x="29210" y="209068"/>
                    <a:pt x="26670" y="257125"/>
                    <a:pt x="25400" y="306838"/>
                  </a:cubicBezTo>
                  <a:cubicBezTo>
                    <a:pt x="20320" y="359866"/>
                    <a:pt x="26670" y="1655736"/>
                    <a:pt x="29210" y="1708764"/>
                  </a:cubicBezTo>
                  <a:cubicBezTo>
                    <a:pt x="29210" y="1765106"/>
                    <a:pt x="29210" y="1823105"/>
                    <a:pt x="30480" y="1879448"/>
                  </a:cubicBezTo>
                  <a:cubicBezTo>
                    <a:pt x="30480" y="1920876"/>
                    <a:pt x="33020" y="1962304"/>
                    <a:pt x="33020" y="2003732"/>
                  </a:cubicBezTo>
                  <a:cubicBezTo>
                    <a:pt x="33020" y="2048474"/>
                    <a:pt x="33020" y="2093216"/>
                    <a:pt x="31750" y="2137219"/>
                  </a:cubicBezTo>
                  <a:cubicBezTo>
                    <a:pt x="31750" y="2141029"/>
                    <a:pt x="31750" y="2143569"/>
                    <a:pt x="31750" y="2147379"/>
                  </a:cubicBezTo>
                  <a:cubicBezTo>
                    <a:pt x="31750" y="2157539"/>
                    <a:pt x="35560" y="2161349"/>
                    <a:pt x="44450" y="2161349"/>
                  </a:cubicBezTo>
                  <a:cubicBezTo>
                    <a:pt x="64420" y="2161349"/>
                    <a:pt x="90484" y="2162619"/>
                    <a:pt x="114687" y="2162619"/>
                  </a:cubicBezTo>
                  <a:cubicBezTo>
                    <a:pt x="150060" y="2162619"/>
                    <a:pt x="187294" y="2160079"/>
                    <a:pt x="222667" y="2162619"/>
                  </a:cubicBezTo>
                  <a:cubicBezTo>
                    <a:pt x="280380" y="2166429"/>
                    <a:pt x="338094" y="2168969"/>
                    <a:pt x="395808" y="2167699"/>
                  </a:cubicBezTo>
                  <a:cubicBezTo>
                    <a:pt x="433042" y="2166429"/>
                    <a:pt x="468415" y="2168969"/>
                    <a:pt x="505649" y="2168969"/>
                  </a:cubicBezTo>
                  <a:cubicBezTo>
                    <a:pt x="559639" y="2168969"/>
                    <a:pt x="613629" y="2167699"/>
                    <a:pt x="667620" y="2168969"/>
                  </a:cubicBezTo>
                  <a:cubicBezTo>
                    <a:pt x="747674" y="2170239"/>
                    <a:pt x="1626409" y="2160079"/>
                    <a:pt x="1708325" y="2162619"/>
                  </a:cubicBezTo>
                  <a:cubicBezTo>
                    <a:pt x="1743697" y="2163889"/>
                    <a:pt x="1779070" y="2165159"/>
                    <a:pt x="1812581" y="2165159"/>
                  </a:cubicBezTo>
                  <a:cubicBezTo>
                    <a:pt x="1874018" y="2167699"/>
                    <a:pt x="1933594" y="2163889"/>
                    <a:pt x="1995031" y="2167699"/>
                  </a:cubicBezTo>
                  <a:cubicBezTo>
                    <a:pt x="2045297" y="2170239"/>
                    <a:pt x="2095564" y="2170239"/>
                    <a:pt x="2145830" y="2172779"/>
                  </a:cubicBezTo>
                  <a:cubicBezTo>
                    <a:pt x="2220299" y="2176589"/>
                    <a:pt x="2294768" y="2179129"/>
                    <a:pt x="2369238" y="2180399"/>
                  </a:cubicBezTo>
                  <a:cubicBezTo>
                    <a:pt x="2397163" y="2180399"/>
                    <a:pt x="2416180" y="2179129"/>
                    <a:pt x="2436500" y="2179129"/>
                  </a:cubicBezTo>
                  <a:close/>
                </a:path>
              </a:pathLst>
            </a:custGeom>
            <a:solidFill>
              <a:srgbClr val="1D1D1B"/>
            </a:solidFill>
          </p:spPr>
        </p:sp>
      </p:grpSp>
      <p:sp>
        <p:nvSpPr>
          <p:cNvPr name="Freeform 34" id="34"/>
          <p:cNvSpPr/>
          <p:nvPr/>
        </p:nvSpPr>
        <p:spPr>
          <a:xfrm flipH="false" flipV="false" rot="1356383">
            <a:off x="14427127" y="3994365"/>
            <a:ext cx="594485" cy="974849"/>
          </a:xfrm>
          <a:custGeom>
            <a:avLst/>
            <a:gdLst/>
            <a:ahLst/>
            <a:cxnLst/>
            <a:rect r="r" b="b" t="t" l="l"/>
            <a:pathLst>
              <a:path h="974849" w="594485">
                <a:moveTo>
                  <a:pt x="0" y="0"/>
                </a:moveTo>
                <a:lnTo>
                  <a:pt x="594484" y="0"/>
                </a:lnTo>
                <a:lnTo>
                  <a:pt x="594484" y="974849"/>
                </a:lnTo>
                <a:lnTo>
                  <a:pt x="0" y="974849"/>
                </a:lnTo>
                <a:lnTo>
                  <a:pt x="0" y="0"/>
                </a:lnTo>
                <a:close/>
              </a:path>
            </a:pathLst>
          </a:custGeom>
          <a:blipFill>
            <a:blip r:embed="rId10">
              <a:extLst>
                <a:ext uri="{96DAC541-7B7A-43D3-8B79-37D633B846F1}">
                  <asvg:svgBlip xmlns:asvg="http://schemas.microsoft.com/office/drawing/2016/SVG/main" r:embed="rId11"/>
                </a:ext>
              </a:extLst>
            </a:blip>
            <a:stretch>
              <a:fillRect l="0" t="0" r="0" b="-42119"/>
            </a:stretch>
          </a:blipFill>
        </p:spPr>
      </p:sp>
      <p:sp>
        <p:nvSpPr>
          <p:cNvPr name="AutoShape 35" id="35"/>
          <p:cNvSpPr/>
          <p:nvPr/>
        </p:nvSpPr>
        <p:spPr>
          <a:xfrm rot="5400000">
            <a:off x="6708575" y="6775403"/>
            <a:ext cx="5003586" cy="0"/>
          </a:xfrm>
          <a:prstGeom prst="line">
            <a:avLst/>
          </a:prstGeom>
          <a:ln cap="flat" w="28575">
            <a:solidFill>
              <a:srgbClr val="1D1D1B"/>
            </a:solidFill>
            <a:prstDash val="sysDash"/>
            <a:headEnd type="none" len="sm" w="sm"/>
            <a:tailEnd type="none" len="sm" w="sm"/>
          </a:ln>
        </p:spPr>
      </p:sp>
      <p:sp>
        <p:nvSpPr>
          <p:cNvPr name="Freeform 36" id="36"/>
          <p:cNvSpPr/>
          <p:nvPr/>
        </p:nvSpPr>
        <p:spPr>
          <a:xfrm flipH="false" flipV="true" rot="0">
            <a:off x="15186139" y="3573206"/>
            <a:ext cx="397696" cy="1116338"/>
          </a:xfrm>
          <a:custGeom>
            <a:avLst/>
            <a:gdLst/>
            <a:ahLst/>
            <a:cxnLst/>
            <a:rect r="r" b="b" t="t" l="l"/>
            <a:pathLst>
              <a:path h="1116338" w="397696">
                <a:moveTo>
                  <a:pt x="0" y="1116339"/>
                </a:moveTo>
                <a:lnTo>
                  <a:pt x="397695" y="1116339"/>
                </a:lnTo>
                <a:lnTo>
                  <a:pt x="397695" y="0"/>
                </a:lnTo>
                <a:lnTo>
                  <a:pt x="0" y="0"/>
                </a:lnTo>
                <a:lnTo>
                  <a:pt x="0" y="111633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3859390" y="3397824"/>
            <a:ext cx="11044221" cy="762127"/>
          </a:xfrm>
          <a:prstGeom prst="rect">
            <a:avLst/>
          </a:prstGeom>
        </p:spPr>
        <p:txBody>
          <a:bodyPr anchor="t" rtlCol="false" tIns="0" lIns="0" bIns="0" rIns="0">
            <a:spAutoFit/>
          </a:bodyPr>
          <a:lstStyle/>
          <a:p>
            <a:pPr algn="ctr">
              <a:lnSpc>
                <a:spcPts val="5503"/>
              </a:lnSpc>
            </a:pPr>
            <a:r>
              <a:rPr lang="en-US" sz="6399">
                <a:solidFill>
                  <a:srgbClr val="1D1D1B"/>
                </a:solidFill>
                <a:latin typeface="Pagkaki"/>
              </a:rPr>
              <a:t>ESCRIBE TU TÍTULO INCREÍBLE</a:t>
            </a:r>
          </a:p>
        </p:txBody>
      </p:sp>
      <p:sp>
        <p:nvSpPr>
          <p:cNvPr name="Freeform 38" id="38"/>
          <p:cNvSpPr/>
          <p:nvPr/>
        </p:nvSpPr>
        <p:spPr>
          <a:xfrm flipH="false" flipV="false" rot="0">
            <a:off x="1614722" y="8587119"/>
            <a:ext cx="1074650" cy="1342363"/>
          </a:xfrm>
          <a:custGeom>
            <a:avLst/>
            <a:gdLst/>
            <a:ahLst/>
            <a:cxnLst/>
            <a:rect r="r" b="b" t="t" l="l"/>
            <a:pathLst>
              <a:path h="1342363" w="1074650">
                <a:moveTo>
                  <a:pt x="0" y="0"/>
                </a:moveTo>
                <a:lnTo>
                  <a:pt x="1074651" y="0"/>
                </a:lnTo>
                <a:lnTo>
                  <a:pt x="1074651" y="1342362"/>
                </a:lnTo>
                <a:lnTo>
                  <a:pt x="0" y="1342362"/>
                </a:lnTo>
                <a:lnTo>
                  <a:pt x="0" y="0"/>
                </a:lnTo>
                <a:close/>
              </a:path>
            </a:pathLst>
          </a:custGeom>
          <a:blipFill>
            <a:blip r:embed="rId14">
              <a:extLst>
                <a:ext uri="{96DAC541-7B7A-43D3-8B79-37D633B846F1}">
                  <asvg:svgBlip xmlns:asvg="http://schemas.microsoft.com/office/drawing/2016/SVG/main" r:embed="rId15"/>
                </a:ext>
              </a:extLst>
            </a:blip>
            <a:stretch>
              <a:fillRect l="-45594" t="0" r="0" b="-34115"/>
            </a:stretch>
          </a:blipFill>
        </p:spPr>
      </p:sp>
      <p:sp>
        <p:nvSpPr>
          <p:cNvPr name="Freeform 39" id="39"/>
          <p:cNvSpPr/>
          <p:nvPr/>
        </p:nvSpPr>
        <p:spPr>
          <a:xfrm flipH="false" flipV="false" rot="-69289">
            <a:off x="10598116" y="8428289"/>
            <a:ext cx="502914" cy="444393"/>
          </a:xfrm>
          <a:custGeom>
            <a:avLst/>
            <a:gdLst/>
            <a:ahLst/>
            <a:cxnLst/>
            <a:rect r="r" b="b" t="t" l="l"/>
            <a:pathLst>
              <a:path h="444393" w="502914">
                <a:moveTo>
                  <a:pt x="0" y="0"/>
                </a:moveTo>
                <a:lnTo>
                  <a:pt x="502914" y="0"/>
                </a:lnTo>
                <a:lnTo>
                  <a:pt x="502914" y="444393"/>
                </a:lnTo>
                <a:lnTo>
                  <a:pt x="0" y="4443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40" id="40"/>
          <p:cNvGrpSpPr/>
          <p:nvPr/>
        </p:nvGrpSpPr>
        <p:grpSpPr>
          <a:xfrm rot="5803">
            <a:off x="3598506" y="5290973"/>
            <a:ext cx="4320872" cy="2744716"/>
            <a:chOff x="0" y="0"/>
            <a:chExt cx="5761163" cy="3659621"/>
          </a:xfrm>
        </p:grpSpPr>
        <p:sp>
          <p:nvSpPr>
            <p:cNvPr name="TextBox 41" id="41"/>
            <p:cNvSpPr txBox="true"/>
            <p:nvPr/>
          </p:nvSpPr>
          <p:spPr>
            <a:xfrm rot="0">
              <a:off x="18261" y="1022974"/>
              <a:ext cx="5742902" cy="2636647"/>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Lorem ipsum dolor sit amet, consectetur adipiscing elit, sed do eiusmod tempor incididunt ut labore et dolore magna aliqua. Ut enim ad minim veniam.</a:t>
              </a:r>
            </a:p>
          </p:txBody>
        </p:sp>
        <p:sp>
          <p:nvSpPr>
            <p:cNvPr name="TextBox 42" id="42"/>
            <p:cNvSpPr txBox="true"/>
            <p:nvPr/>
          </p:nvSpPr>
          <p:spPr>
            <a:xfrm rot="0">
              <a:off x="0" y="-66675"/>
              <a:ext cx="5730202" cy="707602"/>
            </a:xfrm>
            <a:prstGeom prst="rect">
              <a:avLst/>
            </a:prstGeom>
          </p:spPr>
          <p:txBody>
            <a:bodyPr anchor="t" rtlCol="false" tIns="0" lIns="0" bIns="0" rIns="0">
              <a:spAutoFit/>
            </a:bodyPr>
            <a:lstStyle/>
            <a:p>
              <a:pPr algn="ctr">
                <a:lnSpc>
                  <a:spcPts val="4480"/>
                </a:lnSpc>
              </a:pPr>
              <a:r>
                <a:rPr lang="en-US" sz="3200">
                  <a:solidFill>
                    <a:srgbClr val="1D1D1B"/>
                  </a:solidFill>
                  <a:latin typeface="29LT Azer Bold"/>
                </a:rPr>
                <a:t>ESCRIBE TU TEMA O IDEA</a:t>
              </a:r>
            </a:p>
          </p:txBody>
        </p:sp>
      </p:grpSp>
      <p:grpSp>
        <p:nvGrpSpPr>
          <p:cNvPr name="Group 43" id="43"/>
          <p:cNvGrpSpPr/>
          <p:nvPr/>
        </p:nvGrpSpPr>
        <p:grpSpPr>
          <a:xfrm rot="-69289">
            <a:off x="10472049" y="5177287"/>
            <a:ext cx="4320872" cy="2744716"/>
            <a:chOff x="0" y="0"/>
            <a:chExt cx="5761163" cy="3659621"/>
          </a:xfrm>
        </p:grpSpPr>
        <p:sp>
          <p:nvSpPr>
            <p:cNvPr name="TextBox 44" id="44"/>
            <p:cNvSpPr txBox="true"/>
            <p:nvPr/>
          </p:nvSpPr>
          <p:spPr>
            <a:xfrm rot="0">
              <a:off x="18261" y="1022974"/>
              <a:ext cx="5742902" cy="2636647"/>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Lorem ipsum dolor sit amet, consectetur adipiscing elit, sed do eiusmod tempor incididunt ut labore et dolore magna aliqua. Ut enim ad minim veniam.</a:t>
              </a:r>
            </a:p>
          </p:txBody>
        </p:sp>
        <p:sp>
          <p:nvSpPr>
            <p:cNvPr name="TextBox 45" id="45"/>
            <p:cNvSpPr txBox="true"/>
            <p:nvPr/>
          </p:nvSpPr>
          <p:spPr>
            <a:xfrm rot="0">
              <a:off x="0" y="-66675"/>
              <a:ext cx="5730202" cy="707602"/>
            </a:xfrm>
            <a:prstGeom prst="rect">
              <a:avLst/>
            </a:prstGeom>
          </p:spPr>
          <p:txBody>
            <a:bodyPr anchor="t" rtlCol="false" tIns="0" lIns="0" bIns="0" rIns="0">
              <a:spAutoFit/>
            </a:bodyPr>
            <a:lstStyle/>
            <a:p>
              <a:pPr algn="ctr">
                <a:lnSpc>
                  <a:spcPts val="4480"/>
                </a:lnSpc>
              </a:pPr>
              <a:r>
                <a:rPr lang="en-US" sz="3200">
                  <a:solidFill>
                    <a:srgbClr val="1D1D1B"/>
                  </a:solidFill>
                  <a:latin typeface="29LT Azer Bold"/>
                </a:rPr>
                <a:t>ESCRIBE TU TEMA O IDEA</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553532" y="2099478"/>
            <a:ext cx="15306633" cy="7921180"/>
            <a:chOff x="0" y="0"/>
            <a:chExt cx="20408844" cy="10561574"/>
          </a:xfrm>
        </p:grpSpPr>
        <p:grpSp>
          <p:nvGrpSpPr>
            <p:cNvPr name="Group 4" id="4"/>
            <p:cNvGrpSpPr/>
            <p:nvPr/>
          </p:nvGrpSpPr>
          <p:grpSpPr>
            <a:xfrm rot="0">
              <a:off x="287810" y="145737"/>
              <a:ext cx="20121033" cy="10143907"/>
              <a:chOff x="0" y="0"/>
              <a:chExt cx="4931626" cy="2486252"/>
            </a:xfrm>
          </p:grpSpPr>
          <p:sp>
            <p:nvSpPr>
              <p:cNvPr name="Freeform 5" id="5"/>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nvGrpSpPr>
            <p:cNvPr name="Group 7" id="7"/>
            <p:cNvGrpSpPr/>
            <p:nvPr/>
          </p:nvGrpSpPr>
          <p:grpSpPr>
            <a:xfrm rot="0">
              <a:off x="0" y="0"/>
              <a:ext cx="20121033" cy="10561574"/>
              <a:chOff x="0" y="0"/>
              <a:chExt cx="4931626" cy="2588621"/>
            </a:xfrm>
          </p:grpSpPr>
          <p:sp>
            <p:nvSpPr>
              <p:cNvPr name="Freeform 8" id="8"/>
              <p:cNvSpPr/>
              <p:nvPr/>
            </p:nvSpPr>
            <p:spPr>
              <a:xfrm flipH="false" flipV="false" rot="0">
                <a:off x="10160" y="16510"/>
                <a:ext cx="4908766" cy="2560681"/>
              </a:xfrm>
              <a:custGeom>
                <a:avLst/>
                <a:gdLst/>
                <a:ahLst/>
                <a:cxnLst/>
                <a:rect r="r" b="b" t="t" l="l"/>
                <a:pathLst>
                  <a:path h="2560681" w="4908766">
                    <a:moveTo>
                      <a:pt x="4908766" y="2560681"/>
                    </a:moveTo>
                    <a:lnTo>
                      <a:pt x="0" y="2553061"/>
                    </a:lnTo>
                    <a:lnTo>
                      <a:pt x="0" y="901338"/>
                    </a:lnTo>
                    <a:lnTo>
                      <a:pt x="17780" y="19050"/>
                    </a:lnTo>
                    <a:lnTo>
                      <a:pt x="2445794" y="0"/>
                    </a:lnTo>
                    <a:lnTo>
                      <a:pt x="4889716" y="5080"/>
                    </a:lnTo>
                    <a:close/>
                  </a:path>
                </a:pathLst>
              </a:custGeom>
              <a:solidFill>
                <a:srgbClr val="FFFFFF"/>
              </a:solidFill>
            </p:spPr>
          </p:sp>
          <p:sp>
            <p:nvSpPr>
              <p:cNvPr name="Freeform 9" id="9"/>
              <p:cNvSpPr/>
              <p:nvPr/>
            </p:nvSpPr>
            <p:spPr>
              <a:xfrm flipH="false" flipV="false" rot="0">
                <a:off x="-3810" y="0"/>
                <a:ext cx="4937976" cy="2587351"/>
              </a:xfrm>
              <a:custGeom>
                <a:avLst/>
                <a:gdLst/>
                <a:ahLst/>
                <a:cxnLst/>
                <a:rect r="r" b="b" t="t" l="l"/>
                <a:pathLst>
                  <a:path h="2587351" w="4937976">
                    <a:moveTo>
                      <a:pt x="4903686" y="21590"/>
                    </a:moveTo>
                    <a:cubicBezTo>
                      <a:pt x="4904956" y="34290"/>
                      <a:pt x="4904956" y="44450"/>
                      <a:pt x="4906226" y="54610"/>
                    </a:cubicBezTo>
                    <a:cubicBezTo>
                      <a:pt x="4908766" y="102425"/>
                      <a:pt x="4910036" y="157575"/>
                      <a:pt x="4912576" y="210754"/>
                    </a:cubicBezTo>
                    <a:cubicBezTo>
                      <a:pt x="4912576" y="287569"/>
                      <a:pt x="4925276" y="1802208"/>
                      <a:pt x="4931626" y="1879023"/>
                    </a:cubicBezTo>
                    <a:cubicBezTo>
                      <a:pt x="4937976" y="1995230"/>
                      <a:pt x="4934166" y="2113407"/>
                      <a:pt x="4934166" y="2229615"/>
                    </a:cubicBezTo>
                    <a:cubicBezTo>
                      <a:pt x="4934166" y="2332035"/>
                      <a:pt x="4935436" y="2426577"/>
                      <a:pt x="4936706" y="2526391"/>
                    </a:cubicBezTo>
                    <a:cubicBezTo>
                      <a:pt x="4936706" y="2547981"/>
                      <a:pt x="4936706" y="2561951"/>
                      <a:pt x="4936706" y="2586081"/>
                    </a:cubicBezTo>
                    <a:cubicBezTo>
                      <a:pt x="4913846" y="2586081"/>
                      <a:pt x="4893526" y="2587351"/>
                      <a:pt x="4862751" y="2586081"/>
                    </a:cubicBezTo>
                    <a:cubicBezTo>
                      <a:pt x="4614034" y="2581001"/>
                      <a:pt x="4361491" y="2587351"/>
                      <a:pt x="4112774" y="2582271"/>
                    </a:cubicBezTo>
                    <a:cubicBezTo>
                      <a:pt x="3963543" y="2578461"/>
                      <a:pt x="3818140" y="2581001"/>
                      <a:pt x="3668910" y="2578461"/>
                    </a:cubicBezTo>
                    <a:cubicBezTo>
                      <a:pt x="3600034" y="2577191"/>
                      <a:pt x="3531159" y="2575921"/>
                      <a:pt x="3462283" y="2574651"/>
                    </a:cubicBezTo>
                    <a:cubicBezTo>
                      <a:pt x="3420193" y="2574651"/>
                      <a:pt x="3381929" y="2575921"/>
                      <a:pt x="3339838" y="2575921"/>
                    </a:cubicBezTo>
                    <a:cubicBezTo>
                      <a:pt x="3232699" y="2574651"/>
                      <a:pt x="2938065" y="2575921"/>
                      <a:pt x="2830926" y="2574651"/>
                    </a:cubicBezTo>
                    <a:cubicBezTo>
                      <a:pt x="2754397" y="2573381"/>
                      <a:pt x="1223833" y="2582271"/>
                      <a:pt x="1147304" y="2581001"/>
                    </a:cubicBezTo>
                    <a:cubicBezTo>
                      <a:pt x="1128172" y="2581001"/>
                      <a:pt x="1105214" y="2582271"/>
                      <a:pt x="1086082" y="2582271"/>
                    </a:cubicBezTo>
                    <a:cubicBezTo>
                      <a:pt x="1040165" y="2582271"/>
                      <a:pt x="998074" y="2583541"/>
                      <a:pt x="952157" y="2583541"/>
                    </a:cubicBezTo>
                    <a:cubicBezTo>
                      <a:pt x="837365" y="2583541"/>
                      <a:pt x="726399" y="2582271"/>
                      <a:pt x="611607" y="2581001"/>
                    </a:cubicBezTo>
                    <a:cubicBezTo>
                      <a:pt x="542731" y="2579731"/>
                      <a:pt x="473856" y="2578461"/>
                      <a:pt x="408807" y="2577191"/>
                    </a:cubicBezTo>
                    <a:cubicBezTo>
                      <a:pt x="286362" y="2575921"/>
                      <a:pt x="163916" y="2574651"/>
                      <a:pt x="48260" y="2574651"/>
                    </a:cubicBezTo>
                    <a:cubicBezTo>
                      <a:pt x="38100" y="2574651"/>
                      <a:pt x="29210" y="2574651"/>
                      <a:pt x="19050" y="2573381"/>
                    </a:cubicBezTo>
                    <a:cubicBezTo>
                      <a:pt x="10160" y="2572111"/>
                      <a:pt x="5080" y="2565761"/>
                      <a:pt x="7620" y="2556871"/>
                    </a:cubicBezTo>
                    <a:cubicBezTo>
                      <a:pt x="16510" y="2525058"/>
                      <a:pt x="12700" y="2475818"/>
                      <a:pt x="11430" y="2424607"/>
                    </a:cubicBezTo>
                    <a:cubicBezTo>
                      <a:pt x="10160" y="2320218"/>
                      <a:pt x="6350" y="2217797"/>
                      <a:pt x="7620" y="2113407"/>
                    </a:cubicBezTo>
                    <a:cubicBezTo>
                      <a:pt x="5080" y="1983412"/>
                      <a:pt x="0" y="374233"/>
                      <a:pt x="7620" y="242268"/>
                    </a:cubicBezTo>
                    <a:cubicBezTo>
                      <a:pt x="8890" y="216663"/>
                      <a:pt x="7620" y="189088"/>
                      <a:pt x="8890" y="163483"/>
                    </a:cubicBezTo>
                    <a:cubicBezTo>
                      <a:pt x="10160" y="122121"/>
                      <a:pt x="12700" y="76820"/>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569571"/>
                    </a:moveTo>
                    <a:cubicBezTo>
                      <a:pt x="4915116" y="2553061"/>
                      <a:pt x="4916386" y="2540361"/>
                      <a:pt x="4916386" y="2527661"/>
                    </a:cubicBezTo>
                    <a:cubicBezTo>
                      <a:pt x="4915116" y="2416729"/>
                      <a:pt x="4913846" y="2312339"/>
                      <a:pt x="4913846" y="2200071"/>
                    </a:cubicBezTo>
                    <a:cubicBezTo>
                      <a:pt x="4913846" y="2148861"/>
                      <a:pt x="4916386" y="2097651"/>
                      <a:pt x="4915116" y="2046440"/>
                    </a:cubicBezTo>
                    <a:cubicBezTo>
                      <a:pt x="4915116" y="1999169"/>
                      <a:pt x="4913846" y="1949929"/>
                      <a:pt x="4912576" y="1902658"/>
                    </a:cubicBezTo>
                    <a:cubicBezTo>
                      <a:pt x="4907496" y="1829782"/>
                      <a:pt x="4896066" y="321053"/>
                      <a:pt x="4896066" y="248177"/>
                    </a:cubicBezTo>
                    <a:cubicBezTo>
                      <a:pt x="4893526" y="187119"/>
                      <a:pt x="4890986" y="124091"/>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911"/>
                    </a:cubicBezTo>
                    <a:cubicBezTo>
                      <a:pt x="31750" y="106364"/>
                      <a:pt x="31750" y="141818"/>
                      <a:pt x="30480" y="177271"/>
                    </a:cubicBezTo>
                    <a:cubicBezTo>
                      <a:pt x="29210" y="236359"/>
                      <a:pt x="26670" y="293478"/>
                      <a:pt x="25400" y="352567"/>
                    </a:cubicBezTo>
                    <a:cubicBezTo>
                      <a:pt x="20320" y="415595"/>
                      <a:pt x="26670" y="1955838"/>
                      <a:pt x="29210" y="2018866"/>
                    </a:cubicBezTo>
                    <a:cubicBezTo>
                      <a:pt x="29210" y="2085833"/>
                      <a:pt x="29210" y="2154769"/>
                      <a:pt x="30480" y="2221736"/>
                    </a:cubicBezTo>
                    <a:cubicBezTo>
                      <a:pt x="30480" y="2270977"/>
                      <a:pt x="33020" y="2320218"/>
                      <a:pt x="33020" y="2369458"/>
                    </a:cubicBezTo>
                    <a:cubicBezTo>
                      <a:pt x="33020" y="2422638"/>
                      <a:pt x="33020" y="2475818"/>
                      <a:pt x="31750" y="2527661"/>
                    </a:cubicBezTo>
                    <a:cubicBezTo>
                      <a:pt x="31750" y="2531471"/>
                      <a:pt x="31750" y="2534011"/>
                      <a:pt x="31750" y="2537821"/>
                    </a:cubicBezTo>
                    <a:cubicBezTo>
                      <a:pt x="31750" y="2547981"/>
                      <a:pt x="35560" y="2551791"/>
                      <a:pt x="44450" y="2551791"/>
                    </a:cubicBezTo>
                    <a:cubicBezTo>
                      <a:pt x="75909" y="2551791"/>
                      <a:pt x="129479" y="2553061"/>
                      <a:pt x="179222" y="2553061"/>
                    </a:cubicBezTo>
                    <a:cubicBezTo>
                      <a:pt x="251924" y="2553061"/>
                      <a:pt x="328452" y="2550521"/>
                      <a:pt x="401154" y="2553061"/>
                    </a:cubicBezTo>
                    <a:cubicBezTo>
                      <a:pt x="519773" y="2556871"/>
                      <a:pt x="638391" y="2559411"/>
                      <a:pt x="757010" y="2558141"/>
                    </a:cubicBezTo>
                    <a:cubicBezTo>
                      <a:pt x="833539" y="2556871"/>
                      <a:pt x="906240" y="2559411"/>
                      <a:pt x="982769" y="2559411"/>
                    </a:cubicBezTo>
                    <a:cubicBezTo>
                      <a:pt x="1093734" y="2559411"/>
                      <a:pt x="1204700" y="2558141"/>
                      <a:pt x="1315666" y="2559411"/>
                    </a:cubicBezTo>
                    <a:cubicBezTo>
                      <a:pt x="1480202" y="2560681"/>
                      <a:pt x="3286269" y="2550521"/>
                      <a:pt x="3454631" y="2553061"/>
                    </a:cubicBezTo>
                    <a:cubicBezTo>
                      <a:pt x="3527333" y="2554331"/>
                      <a:pt x="3600034" y="2555601"/>
                      <a:pt x="3668910" y="2555601"/>
                    </a:cubicBezTo>
                    <a:cubicBezTo>
                      <a:pt x="3795182" y="2558141"/>
                      <a:pt x="3917627" y="2554331"/>
                      <a:pt x="4043898" y="2558141"/>
                    </a:cubicBezTo>
                    <a:cubicBezTo>
                      <a:pt x="4147211" y="2560681"/>
                      <a:pt x="4250524" y="2560681"/>
                      <a:pt x="4353838" y="2563221"/>
                    </a:cubicBezTo>
                    <a:cubicBezTo>
                      <a:pt x="4506894" y="2567031"/>
                      <a:pt x="4659951" y="2569571"/>
                      <a:pt x="4813007" y="2570841"/>
                    </a:cubicBezTo>
                    <a:cubicBezTo>
                      <a:pt x="4870403" y="2570841"/>
                      <a:pt x="4893526" y="2569571"/>
                      <a:pt x="4913846" y="2569571"/>
                    </a:cubicBezTo>
                    <a:close/>
                  </a:path>
                </a:pathLst>
              </a:custGeom>
              <a:solidFill>
                <a:srgbClr val="373735"/>
              </a:solidFill>
            </p:spPr>
          </p:sp>
        </p:grpSp>
      </p:grpSp>
      <p:grpSp>
        <p:nvGrpSpPr>
          <p:cNvPr name="Group 10" id="10"/>
          <p:cNvGrpSpPr/>
          <p:nvPr/>
        </p:nvGrpSpPr>
        <p:grpSpPr>
          <a:xfrm rot="0">
            <a:off x="10247632" y="5143500"/>
            <a:ext cx="5654214" cy="3949426"/>
            <a:chOff x="0" y="0"/>
            <a:chExt cx="7538952" cy="5265901"/>
          </a:xfrm>
        </p:grpSpPr>
        <p:grpSp>
          <p:nvGrpSpPr>
            <p:cNvPr name="Group 11" id="11"/>
            <p:cNvGrpSpPr/>
            <p:nvPr/>
          </p:nvGrpSpPr>
          <p:grpSpPr>
            <a:xfrm rot="0">
              <a:off x="0" y="0"/>
              <a:ext cx="7538952" cy="5265901"/>
              <a:chOff x="0" y="0"/>
              <a:chExt cx="15163800" cy="10591800"/>
            </a:xfrm>
          </p:grpSpPr>
          <p:sp>
            <p:nvSpPr>
              <p:cNvPr name="Freeform 12" id="12"/>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solidFill>
                <a:srgbClr val="1D1D1B"/>
              </a:solidFill>
              <a:ln w="12700">
                <a:solidFill>
                  <a:srgbClr val="000000"/>
                </a:solidFill>
              </a:ln>
            </p:spPr>
          </p:sp>
        </p:grpSp>
        <p:grpSp>
          <p:nvGrpSpPr>
            <p:cNvPr name="Group 13" id="13"/>
            <p:cNvGrpSpPr/>
            <p:nvPr/>
          </p:nvGrpSpPr>
          <p:grpSpPr>
            <a:xfrm rot="0">
              <a:off x="69553" y="48582"/>
              <a:ext cx="7399847" cy="5168737"/>
              <a:chOff x="0" y="0"/>
              <a:chExt cx="15163800" cy="10591800"/>
            </a:xfrm>
          </p:grpSpPr>
          <p:sp>
            <p:nvSpPr>
              <p:cNvPr name="Freeform 14" id="14"/>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4"/>
                <a:stretch>
                  <a:fillRect l="0" t="-57374" r="0" b="-57374"/>
                </a:stretch>
              </a:blipFill>
            </p:spPr>
          </p:sp>
        </p:grpSp>
      </p:grpSp>
      <p:grpSp>
        <p:nvGrpSpPr>
          <p:cNvPr name="Group 15" id="15"/>
          <p:cNvGrpSpPr/>
          <p:nvPr/>
        </p:nvGrpSpPr>
        <p:grpSpPr>
          <a:xfrm rot="0">
            <a:off x="1304920" y="-875635"/>
            <a:ext cx="15447761" cy="2898913"/>
            <a:chOff x="0" y="0"/>
            <a:chExt cx="20597014" cy="3865218"/>
          </a:xfrm>
        </p:grpSpPr>
        <p:grpSp>
          <p:nvGrpSpPr>
            <p:cNvPr name="Group 16" id="16"/>
            <p:cNvGrpSpPr/>
            <p:nvPr/>
          </p:nvGrpSpPr>
          <p:grpSpPr>
            <a:xfrm rot="-4344">
              <a:off x="124574" y="616139"/>
              <a:ext cx="20085616" cy="2998485"/>
              <a:chOff x="0" y="0"/>
              <a:chExt cx="4922945" cy="734923"/>
            </a:xfrm>
          </p:grpSpPr>
          <p:sp>
            <p:nvSpPr>
              <p:cNvPr name="Freeform 17" id="17"/>
              <p:cNvSpPr/>
              <p:nvPr/>
            </p:nvSpPr>
            <p:spPr>
              <a:xfrm flipH="false" flipV="false" rot="0">
                <a:off x="10160" y="16510"/>
                <a:ext cx="4900085" cy="706983"/>
              </a:xfrm>
              <a:custGeom>
                <a:avLst/>
                <a:gdLst/>
                <a:ahLst/>
                <a:cxnLst/>
                <a:rect r="r" b="b" t="t" l="l"/>
                <a:pathLst>
                  <a:path h="706983" w="4900085">
                    <a:moveTo>
                      <a:pt x="4900085" y="706983"/>
                    </a:moveTo>
                    <a:lnTo>
                      <a:pt x="0" y="699363"/>
                    </a:lnTo>
                    <a:lnTo>
                      <a:pt x="0" y="258427"/>
                    </a:lnTo>
                    <a:lnTo>
                      <a:pt x="17780" y="19050"/>
                    </a:lnTo>
                    <a:lnTo>
                      <a:pt x="2441465" y="0"/>
                    </a:lnTo>
                    <a:lnTo>
                      <a:pt x="4881035" y="5080"/>
                    </a:lnTo>
                    <a:close/>
                  </a:path>
                </a:pathLst>
              </a:custGeom>
              <a:solidFill>
                <a:srgbClr val="FFFFFF"/>
              </a:solidFill>
            </p:spPr>
          </p:sp>
          <p:sp>
            <p:nvSpPr>
              <p:cNvPr name="Freeform 18" id="18"/>
              <p:cNvSpPr/>
              <p:nvPr/>
            </p:nvSpPr>
            <p:spPr>
              <a:xfrm flipH="false" flipV="false" rot="0">
                <a:off x="-3810" y="0"/>
                <a:ext cx="4929295" cy="733653"/>
              </a:xfrm>
              <a:custGeom>
                <a:avLst/>
                <a:gdLst/>
                <a:ahLst/>
                <a:cxnLst/>
                <a:rect r="r" b="b" t="t" l="l"/>
                <a:pathLst>
                  <a:path h="733653" w="4929295">
                    <a:moveTo>
                      <a:pt x="4895005" y="21590"/>
                    </a:moveTo>
                    <a:cubicBezTo>
                      <a:pt x="4896275" y="34290"/>
                      <a:pt x="4896275" y="44450"/>
                      <a:pt x="4897545" y="54610"/>
                    </a:cubicBezTo>
                    <a:cubicBezTo>
                      <a:pt x="4900085" y="73743"/>
                      <a:pt x="4901355" y="87350"/>
                      <a:pt x="4903895" y="100472"/>
                    </a:cubicBezTo>
                    <a:cubicBezTo>
                      <a:pt x="4903895" y="119425"/>
                      <a:pt x="4916595" y="493140"/>
                      <a:pt x="4922945" y="512093"/>
                    </a:cubicBezTo>
                    <a:cubicBezTo>
                      <a:pt x="4929295" y="540766"/>
                      <a:pt x="4925485" y="569924"/>
                      <a:pt x="4925485" y="598597"/>
                    </a:cubicBezTo>
                    <a:cubicBezTo>
                      <a:pt x="4925485" y="623868"/>
                      <a:pt x="4926755" y="647194"/>
                      <a:pt x="4928025" y="672693"/>
                    </a:cubicBezTo>
                    <a:cubicBezTo>
                      <a:pt x="4928025" y="694283"/>
                      <a:pt x="4928025" y="708253"/>
                      <a:pt x="4928025" y="732383"/>
                    </a:cubicBezTo>
                    <a:cubicBezTo>
                      <a:pt x="4905165" y="732383"/>
                      <a:pt x="4884845" y="733653"/>
                      <a:pt x="4854098" y="732383"/>
                    </a:cubicBezTo>
                    <a:cubicBezTo>
                      <a:pt x="4605829" y="727303"/>
                      <a:pt x="4353740" y="733653"/>
                      <a:pt x="4105470" y="728573"/>
                    </a:cubicBezTo>
                    <a:cubicBezTo>
                      <a:pt x="3956509" y="724763"/>
                      <a:pt x="3811367" y="727303"/>
                      <a:pt x="3662405" y="724763"/>
                    </a:cubicBezTo>
                    <a:cubicBezTo>
                      <a:pt x="3593654" y="723493"/>
                      <a:pt x="3524902" y="722223"/>
                      <a:pt x="3456151" y="720953"/>
                    </a:cubicBezTo>
                    <a:cubicBezTo>
                      <a:pt x="3414136" y="720953"/>
                      <a:pt x="3375941" y="722223"/>
                      <a:pt x="3333926" y="722223"/>
                    </a:cubicBezTo>
                    <a:cubicBezTo>
                      <a:pt x="3226979" y="720953"/>
                      <a:pt x="2932875" y="722223"/>
                      <a:pt x="2825929" y="720953"/>
                    </a:cubicBezTo>
                    <a:cubicBezTo>
                      <a:pt x="2749538" y="719683"/>
                      <a:pt x="1221727" y="728573"/>
                      <a:pt x="1145336" y="727303"/>
                    </a:cubicBezTo>
                    <a:cubicBezTo>
                      <a:pt x="1126239" y="727303"/>
                      <a:pt x="1103322" y="728573"/>
                      <a:pt x="1084224" y="728573"/>
                    </a:cubicBezTo>
                    <a:cubicBezTo>
                      <a:pt x="1038390" y="728573"/>
                      <a:pt x="996375" y="729843"/>
                      <a:pt x="950540" y="729843"/>
                    </a:cubicBezTo>
                    <a:cubicBezTo>
                      <a:pt x="835955" y="729843"/>
                      <a:pt x="725188" y="728573"/>
                      <a:pt x="610603" y="727303"/>
                    </a:cubicBezTo>
                    <a:cubicBezTo>
                      <a:pt x="541851" y="726033"/>
                      <a:pt x="473100" y="724763"/>
                      <a:pt x="408168" y="723493"/>
                    </a:cubicBezTo>
                    <a:cubicBezTo>
                      <a:pt x="285943" y="722223"/>
                      <a:pt x="163718" y="720953"/>
                      <a:pt x="48260" y="720953"/>
                    </a:cubicBezTo>
                    <a:cubicBezTo>
                      <a:pt x="38100" y="720953"/>
                      <a:pt x="29210" y="720953"/>
                      <a:pt x="19050" y="719683"/>
                    </a:cubicBezTo>
                    <a:cubicBezTo>
                      <a:pt x="10160" y="718413"/>
                      <a:pt x="5080" y="712063"/>
                      <a:pt x="7620" y="703173"/>
                    </a:cubicBezTo>
                    <a:cubicBezTo>
                      <a:pt x="16510" y="671493"/>
                      <a:pt x="12700" y="659344"/>
                      <a:pt x="11430" y="646708"/>
                    </a:cubicBezTo>
                    <a:cubicBezTo>
                      <a:pt x="10160" y="620952"/>
                      <a:pt x="6350" y="595681"/>
                      <a:pt x="7620" y="569924"/>
                    </a:cubicBezTo>
                    <a:cubicBezTo>
                      <a:pt x="5080" y="537850"/>
                      <a:pt x="0" y="140808"/>
                      <a:pt x="7620" y="108247"/>
                    </a:cubicBezTo>
                    <a:cubicBezTo>
                      <a:pt x="8890" y="101930"/>
                      <a:pt x="7620" y="95126"/>
                      <a:pt x="8890" y="88808"/>
                    </a:cubicBezTo>
                    <a:cubicBezTo>
                      <a:pt x="10160" y="78603"/>
                      <a:pt x="12700" y="67425"/>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715873"/>
                    </a:moveTo>
                    <a:cubicBezTo>
                      <a:pt x="4906435" y="699363"/>
                      <a:pt x="4907705" y="686663"/>
                      <a:pt x="4907705" y="673963"/>
                    </a:cubicBezTo>
                    <a:cubicBezTo>
                      <a:pt x="4906435" y="644765"/>
                      <a:pt x="4905165" y="619008"/>
                      <a:pt x="4905165" y="591307"/>
                    </a:cubicBezTo>
                    <a:cubicBezTo>
                      <a:pt x="4905165" y="578672"/>
                      <a:pt x="4907705" y="566036"/>
                      <a:pt x="4906435" y="553401"/>
                    </a:cubicBezTo>
                    <a:cubicBezTo>
                      <a:pt x="4906435" y="541738"/>
                      <a:pt x="4905165" y="529588"/>
                      <a:pt x="4903895" y="517925"/>
                    </a:cubicBezTo>
                    <a:cubicBezTo>
                      <a:pt x="4898815" y="499944"/>
                      <a:pt x="4887385" y="127686"/>
                      <a:pt x="4887385" y="109705"/>
                    </a:cubicBezTo>
                    <a:cubicBezTo>
                      <a:pt x="4884845" y="94640"/>
                      <a:pt x="4882305" y="79089"/>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967"/>
                    </a:cubicBezTo>
                    <a:cubicBezTo>
                      <a:pt x="31750" y="74715"/>
                      <a:pt x="31750" y="83463"/>
                      <a:pt x="30480" y="92210"/>
                    </a:cubicBezTo>
                    <a:cubicBezTo>
                      <a:pt x="29210" y="106789"/>
                      <a:pt x="26670" y="120883"/>
                      <a:pt x="25400" y="135462"/>
                    </a:cubicBezTo>
                    <a:cubicBezTo>
                      <a:pt x="20320" y="151013"/>
                      <a:pt x="26670" y="531046"/>
                      <a:pt x="29210" y="546597"/>
                    </a:cubicBezTo>
                    <a:cubicBezTo>
                      <a:pt x="29210" y="563121"/>
                      <a:pt x="29210" y="580130"/>
                      <a:pt x="30480" y="596653"/>
                    </a:cubicBezTo>
                    <a:cubicBezTo>
                      <a:pt x="30480" y="608802"/>
                      <a:pt x="33020" y="620952"/>
                      <a:pt x="33020" y="633101"/>
                    </a:cubicBezTo>
                    <a:cubicBezTo>
                      <a:pt x="33020" y="646222"/>
                      <a:pt x="33020" y="659344"/>
                      <a:pt x="31750" y="673963"/>
                    </a:cubicBezTo>
                    <a:cubicBezTo>
                      <a:pt x="31750" y="677773"/>
                      <a:pt x="31750" y="680313"/>
                      <a:pt x="31750" y="684123"/>
                    </a:cubicBezTo>
                    <a:cubicBezTo>
                      <a:pt x="31750" y="694283"/>
                      <a:pt x="35560" y="698093"/>
                      <a:pt x="44450" y="698093"/>
                    </a:cubicBezTo>
                    <a:cubicBezTo>
                      <a:pt x="75869" y="698093"/>
                      <a:pt x="129342" y="699363"/>
                      <a:pt x="178996" y="699363"/>
                    </a:cubicBezTo>
                    <a:cubicBezTo>
                      <a:pt x="251567" y="699363"/>
                      <a:pt x="327957" y="696823"/>
                      <a:pt x="400528" y="699363"/>
                    </a:cubicBezTo>
                    <a:cubicBezTo>
                      <a:pt x="518934" y="703173"/>
                      <a:pt x="637339" y="705713"/>
                      <a:pt x="755745" y="704443"/>
                    </a:cubicBezTo>
                    <a:cubicBezTo>
                      <a:pt x="832135" y="703173"/>
                      <a:pt x="904706" y="705713"/>
                      <a:pt x="981097" y="705713"/>
                    </a:cubicBezTo>
                    <a:cubicBezTo>
                      <a:pt x="1091863" y="705713"/>
                      <a:pt x="1202629" y="704443"/>
                      <a:pt x="1313396" y="705713"/>
                    </a:cubicBezTo>
                    <a:cubicBezTo>
                      <a:pt x="1477635" y="706983"/>
                      <a:pt x="3280453" y="696823"/>
                      <a:pt x="3448512" y="699363"/>
                    </a:cubicBezTo>
                    <a:cubicBezTo>
                      <a:pt x="3521083" y="700633"/>
                      <a:pt x="3593654" y="701903"/>
                      <a:pt x="3662405" y="701903"/>
                    </a:cubicBezTo>
                    <a:cubicBezTo>
                      <a:pt x="3788450" y="704443"/>
                      <a:pt x="3910675" y="700633"/>
                      <a:pt x="4036719" y="704443"/>
                    </a:cubicBezTo>
                    <a:cubicBezTo>
                      <a:pt x="4139846" y="706983"/>
                      <a:pt x="4242973" y="706983"/>
                      <a:pt x="4346101" y="709523"/>
                    </a:cubicBezTo>
                    <a:cubicBezTo>
                      <a:pt x="4498882" y="713333"/>
                      <a:pt x="4651663" y="715873"/>
                      <a:pt x="4804444" y="717143"/>
                    </a:cubicBezTo>
                    <a:cubicBezTo>
                      <a:pt x="4861737" y="717143"/>
                      <a:pt x="4884845" y="715873"/>
                      <a:pt x="4905165" y="715873"/>
                    </a:cubicBezTo>
                    <a:close/>
                  </a:path>
                </a:pathLst>
              </a:custGeom>
              <a:solidFill>
                <a:srgbClr val="373735"/>
              </a:solidFill>
            </p:spPr>
          </p:sp>
        </p:grpSp>
        <p:grpSp>
          <p:nvGrpSpPr>
            <p:cNvPr name="Group 19" id="19"/>
            <p:cNvGrpSpPr/>
            <p:nvPr/>
          </p:nvGrpSpPr>
          <p:grpSpPr>
            <a:xfrm rot="62623">
              <a:off x="27968" y="185397"/>
              <a:ext cx="20385722" cy="3256521"/>
              <a:chOff x="0" y="0"/>
              <a:chExt cx="4996500" cy="798167"/>
            </a:xfrm>
          </p:grpSpPr>
          <p:sp>
            <p:nvSpPr>
              <p:cNvPr name="Freeform 20" id="20"/>
              <p:cNvSpPr/>
              <p:nvPr/>
            </p:nvSpPr>
            <p:spPr>
              <a:xfrm flipH="false" flipV="false" rot="0">
                <a:off x="10160" y="16510"/>
                <a:ext cx="4973640" cy="770227"/>
              </a:xfrm>
              <a:custGeom>
                <a:avLst/>
                <a:gdLst/>
                <a:ahLst/>
                <a:cxnLst/>
                <a:rect r="r" b="b" t="t" l="l"/>
                <a:pathLst>
                  <a:path h="770227" w="4973640">
                    <a:moveTo>
                      <a:pt x="4973640" y="770227"/>
                    </a:moveTo>
                    <a:lnTo>
                      <a:pt x="0" y="762607"/>
                    </a:lnTo>
                    <a:lnTo>
                      <a:pt x="0" y="280362"/>
                    </a:lnTo>
                    <a:lnTo>
                      <a:pt x="17780" y="19050"/>
                    </a:lnTo>
                    <a:lnTo>
                      <a:pt x="2478148" y="0"/>
                    </a:lnTo>
                    <a:lnTo>
                      <a:pt x="4954590" y="5080"/>
                    </a:lnTo>
                    <a:close/>
                  </a:path>
                </a:pathLst>
              </a:custGeom>
              <a:solidFill>
                <a:srgbClr val="FFFFFF"/>
              </a:solidFill>
            </p:spPr>
          </p:sp>
          <p:sp>
            <p:nvSpPr>
              <p:cNvPr name="Freeform 21" id="21"/>
              <p:cNvSpPr/>
              <p:nvPr/>
            </p:nvSpPr>
            <p:spPr>
              <a:xfrm flipH="false" flipV="false" rot="0">
                <a:off x="-3810" y="0"/>
                <a:ext cx="5002850" cy="796897"/>
              </a:xfrm>
              <a:custGeom>
                <a:avLst/>
                <a:gdLst/>
                <a:ahLst/>
                <a:cxnLst/>
                <a:rect r="r" b="b" t="t" l="l"/>
                <a:pathLst>
                  <a:path h="796897" w="5002850">
                    <a:moveTo>
                      <a:pt x="4968560" y="21590"/>
                    </a:moveTo>
                    <a:cubicBezTo>
                      <a:pt x="4969831" y="34290"/>
                      <a:pt x="4969831" y="44450"/>
                      <a:pt x="4971100" y="54610"/>
                    </a:cubicBezTo>
                    <a:cubicBezTo>
                      <a:pt x="4973640" y="74722"/>
                      <a:pt x="4974910" y="89746"/>
                      <a:pt x="4977450" y="104234"/>
                    </a:cubicBezTo>
                    <a:cubicBezTo>
                      <a:pt x="4977450" y="125162"/>
                      <a:pt x="4990150" y="537803"/>
                      <a:pt x="4996500" y="558730"/>
                    </a:cubicBezTo>
                    <a:cubicBezTo>
                      <a:pt x="5002850" y="590389"/>
                      <a:pt x="4999040" y="622584"/>
                      <a:pt x="4999040" y="654244"/>
                    </a:cubicBezTo>
                    <a:cubicBezTo>
                      <a:pt x="4999040" y="682146"/>
                      <a:pt x="5000310" y="707903"/>
                      <a:pt x="5001581" y="735937"/>
                    </a:cubicBezTo>
                    <a:cubicBezTo>
                      <a:pt x="5001581" y="757527"/>
                      <a:pt x="5001581" y="771497"/>
                      <a:pt x="5001581" y="795627"/>
                    </a:cubicBezTo>
                    <a:cubicBezTo>
                      <a:pt x="4978720" y="795627"/>
                      <a:pt x="4958400" y="796897"/>
                      <a:pt x="4927415" y="795627"/>
                    </a:cubicBezTo>
                    <a:cubicBezTo>
                      <a:pt x="4675354" y="790547"/>
                      <a:pt x="4419415" y="796897"/>
                      <a:pt x="4167354" y="791817"/>
                    </a:cubicBezTo>
                    <a:cubicBezTo>
                      <a:pt x="4016117" y="788007"/>
                      <a:pt x="3868759" y="790547"/>
                      <a:pt x="3717522" y="788007"/>
                    </a:cubicBezTo>
                    <a:cubicBezTo>
                      <a:pt x="3647720" y="786737"/>
                      <a:pt x="3577919" y="785467"/>
                      <a:pt x="3508117" y="784197"/>
                    </a:cubicBezTo>
                    <a:cubicBezTo>
                      <a:pt x="3465461" y="784197"/>
                      <a:pt x="3426682" y="785467"/>
                      <a:pt x="3384025" y="785467"/>
                    </a:cubicBezTo>
                    <a:cubicBezTo>
                      <a:pt x="3275446" y="784197"/>
                      <a:pt x="2976850" y="785467"/>
                      <a:pt x="2868270" y="784197"/>
                    </a:cubicBezTo>
                    <a:cubicBezTo>
                      <a:pt x="2790713" y="782927"/>
                      <a:pt x="1239568" y="791817"/>
                      <a:pt x="1162011" y="790547"/>
                    </a:cubicBezTo>
                    <a:cubicBezTo>
                      <a:pt x="1142622" y="790547"/>
                      <a:pt x="1119355" y="791817"/>
                      <a:pt x="1099965" y="791817"/>
                    </a:cubicBezTo>
                    <a:cubicBezTo>
                      <a:pt x="1053431" y="791817"/>
                      <a:pt x="1010774" y="793087"/>
                      <a:pt x="964240" y="793087"/>
                    </a:cubicBezTo>
                    <a:cubicBezTo>
                      <a:pt x="847904" y="793087"/>
                      <a:pt x="735446" y="791817"/>
                      <a:pt x="619110" y="790547"/>
                    </a:cubicBezTo>
                    <a:cubicBezTo>
                      <a:pt x="549309" y="789277"/>
                      <a:pt x="479507" y="788007"/>
                      <a:pt x="413584" y="786737"/>
                    </a:cubicBezTo>
                    <a:cubicBezTo>
                      <a:pt x="289492" y="785467"/>
                      <a:pt x="165401"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454" y="30480"/>
                      <a:pt x="130500" y="29210"/>
                    </a:cubicBezTo>
                    <a:cubicBezTo>
                      <a:pt x="235202" y="25400"/>
                      <a:pt x="339904" y="22860"/>
                      <a:pt x="448484" y="20320"/>
                    </a:cubicBezTo>
                    <a:cubicBezTo>
                      <a:pt x="522164" y="17780"/>
                      <a:pt x="595843" y="16510"/>
                      <a:pt x="665645" y="13970"/>
                    </a:cubicBezTo>
                    <a:cubicBezTo>
                      <a:pt x="735446" y="11430"/>
                      <a:pt x="809126" y="8890"/>
                      <a:pt x="878927" y="8890"/>
                    </a:cubicBezTo>
                    <a:cubicBezTo>
                      <a:pt x="956484" y="7620"/>
                      <a:pt x="1034042" y="10160"/>
                      <a:pt x="1111599" y="8890"/>
                    </a:cubicBezTo>
                    <a:cubicBezTo>
                      <a:pt x="1208545" y="8890"/>
                      <a:pt x="2965217" y="6350"/>
                      <a:pt x="3062163" y="5080"/>
                    </a:cubicBezTo>
                    <a:cubicBezTo>
                      <a:pt x="3155232" y="3810"/>
                      <a:pt x="3248301" y="2540"/>
                      <a:pt x="3345247" y="2540"/>
                    </a:cubicBezTo>
                    <a:cubicBezTo>
                      <a:pt x="3504239" y="1270"/>
                      <a:pt x="3659354" y="0"/>
                      <a:pt x="3818346" y="0"/>
                    </a:cubicBezTo>
                    <a:cubicBezTo>
                      <a:pt x="3884270" y="0"/>
                      <a:pt x="3954071" y="2540"/>
                      <a:pt x="4019995" y="2540"/>
                    </a:cubicBezTo>
                    <a:cubicBezTo>
                      <a:pt x="4202255" y="3810"/>
                      <a:pt x="4388392" y="5080"/>
                      <a:pt x="4570651" y="7620"/>
                    </a:cubicBezTo>
                    <a:cubicBezTo>
                      <a:pt x="4667598" y="8890"/>
                      <a:pt x="4764544" y="12700"/>
                      <a:pt x="4861491" y="16510"/>
                    </a:cubicBezTo>
                    <a:cubicBezTo>
                      <a:pt x="4884758" y="16510"/>
                      <a:pt x="4908025" y="16510"/>
                      <a:pt x="4927415" y="16510"/>
                    </a:cubicBezTo>
                    <a:cubicBezTo>
                      <a:pt x="4949510" y="17780"/>
                      <a:pt x="4958400" y="20320"/>
                      <a:pt x="4968560" y="21590"/>
                    </a:cubicBezTo>
                    <a:close/>
                    <a:moveTo>
                      <a:pt x="4978720" y="779117"/>
                    </a:moveTo>
                    <a:cubicBezTo>
                      <a:pt x="4979990" y="762607"/>
                      <a:pt x="4981260" y="749907"/>
                      <a:pt x="4981260" y="737207"/>
                    </a:cubicBezTo>
                    <a:cubicBezTo>
                      <a:pt x="4979990" y="705220"/>
                      <a:pt x="4978720" y="676781"/>
                      <a:pt x="4978720" y="646195"/>
                    </a:cubicBezTo>
                    <a:cubicBezTo>
                      <a:pt x="4978720" y="632243"/>
                      <a:pt x="4981260" y="618292"/>
                      <a:pt x="4979990" y="604340"/>
                    </a:cubicBezTo>
                    <a:cubicBezTo>
                      <a:pt x="4979990" y="591462"/>
                      <a:pt x="4978720" y="578047"/>
                      <a:pt x="4977450" y="565169"/>
                    </a:cubicBezTo>
                    <a:cubicBezTo>
                      <a:pt x="4972370" y="545315"/>
                      <a:pt x="4960940" y="134284"/>
                      <a:pt x="4960940" y="114430"/>
                    </a:cubicBezTo>
                    <a:cubicBezTo>
                      <a:pt x="4958400" y="97795"/>
                      <a:pt x="4955860" y="80624"/>
                      <a:pt x="4953320" y="63500"/>
                    </a:cubicBezTo>
                    <a:cubicBezTo>
                      <a:pt x="4952050" y="44450"/>
                      <a:pt x="4950781" y="43180"/>
                      <a:pt x="4915781" y="41910"/>
                    </a:cubicBezTo>
                    <a:cubicBezTo>
                      <a:pt x="4904147" y="41910"/>
                      <a:pt x="4896392" y="41910"/>
                      <a:pt x="4884758" y="40640"/>
                    </a:cubicBezTo>
                    <a:cubicBezTo>
                      <a:pt x="4787812" y="36830"/>
                      <a:pt x="4686987" y="31750"/>
                      <a:pt x="4590041" y="30480"/>
                    </a:cubicBezTo>
                    <a:cubicBezTo>
                      <a:pt x="4353491" y="26670"/>
                      <a:pt x="4113064" y="25400"/>
                      <a:pt x="3876514" y="22860"/>
                    </a:cubicBezTo>
                    <a:cubicBezTo>
                      <a:pt x="3841613" y="22860"/>
                      <a:pt x="3802835" y="22860"/>
                      <a:pt x="3767934" y="22860"/>
                    </a:cubicBezTo>
                    <a:cubicBezTo>
                      <a:pt x="3709766" y="22860"/>
                      <a:pt x="3651598" y="22860"/>
                      <a:pt x="3597308" y="22860"/>
                    </a:cubicBezTo>
                    <a:cubicBezTo>
                      <a:pt x="3473217" y="22860"/>
                      <a:pt x="3349125" y="22860"/>
                      <a:pt x="3228911" y="24130"/>
                    </a:cubicBezTo>
                    <a:cubicBezTo>
                      <a:pt x="3124209" y="25400"/>
                      <a:pt x="1359782" y="29210"/>
                      <a:pt x="1255080" y="29210"/>
                    </a:cubicBezTo>
                    <a:cubicBezTo>
                      <a:pt x="1084454" y="29210"/>
                      <a:pt x="913828" y="26670"/>
                      <a:pt x="743202" y="33020"/>
                    </a:cubicBezTo>
                    <a:cubicBezTo>
                      <a:pt x="654011" y="36830"/>
                      <a:pt x="568698" y="36830"/>
                      <a:pt x="483385" y="38100"/>
                    </a:cubicBezTo>
                    <a:cubicBezTo>
                      <a:pt x="336026" y="41910"/>
                      <a:pt x="188668"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210" y="761337"/>
                      <a:pt x="130500" y="762607"/>
                      <a:pt x="180912" y="762607"/>
                    </a:cubicBezTo>
                    <a:cubicBezTo>
                      <a:pt x="254591" y="762607"/>
                      <a:pt x="332149" y="760067"/>
                      <a:pt x="405828" y="762607"/>
                    </a:cubicBezTo>
                    <a:cubicBezTo>
                      <a:pt x="526042" y="766417"/>
                      <a:pt x="646255" y="768957"/>
                      <a:pt x="766469" y="767687"/>
                    </a:cubicBezTo>
                    <a:cubicBezTo>
                      <a:pt x="844026" y="766417"/>
                      <a:pt x="917706" y="768957"/>
                      <a:pt x="995263" y="768957"/>
                    </a:cubicBezTo>
                    <a:cubicBezTo>
                      <a:pt x="1107721" y="768957"/>
                      <a:pt x="1220179" y="767687"/>
                      <a:pt x="1332637" y="768957"/>
                    </a:cubicBezTo>
                    <a:cubicBezTo>
                      <a:pt x="1499385" y="770227"/>
                      <a:pt x="3329736" y="760067"/>
                      <a:pt x="3500362" y="762607"/>
                    </a:cubicBezTo>
                    <a:cubicBezTo>
                      <a:pt x="3574041" y="763877"/>
                      <a:pt x="3647720" y="765147"/>
                      <a:pt x="3717522" y="765147"/>
                    </a:cubicBezTo>
                    <a:cubicBezTo>
                      <a:pt x="3845491" y="767687"/>
                      <a:pt x="3969583" y="763877"/>
                      <a:pt x="4097552" y="767687"/>
                    </a:cubicBezTo>
                    <a:cubicBezTo>
                      <a:pt x="4202255" y="770227"/>
                      <a:pt x="4306957" y="770227"/>
                      <a:pt x="4411659" y="772767"/>
                    </a:cubicBezTo>
                    <a:cubicBezTo>
                      <a:pt x="4566773" y="776577"/>
                      <a:pt x="4721888" y="779117"/>
                      <a:pt x="4877002" y="780387"/>
                    </a:cubicBezTo>
                    <a:cubicBezTo>
                      <a:pt x="4935170" y="780387"/>
                      <a:pt x="4958400" y="779117"/>
                      <a:pt x="4978720" y="779117"/>
                    </a:cubicBezTo>
                    <a:close/>
                  </a:path>
                </a:pathLst>
              </a:custGeom>
              <a:solidFill>
                <a:srgbClr val="373735"/>
              </a:solidFill>
            </p:spPr>
          </p:sp>
        </p:grpSp>
        <p:grpSp>
          <p:nvGrpSpPr>
            <p:cNvPr name="Group 22" id="22"/>
            <p:cNvGrpSpPr/>
            <p:nvPr/>
          </p:nvGrpSpPr>
          <p:grpSpPr>
            <a:xfrm rot="10768440">
              <a:off x="178014" y="518272"/>
              <a:ext cx="20406462" cy="2825146"/>
              <a:chOff x="0" y="0"/>
              <a:chExt cx="5001584" cy="692438"/>
            </a:xfrm>
          </p:grpSpPr>
          <p:sp>
            <p:nvSpPr>
              <p:cNvPr name="Freeform 23" id="23"/>
              <p:cNvSpPr/>
              <p:nvPr/>
            </p:nvSpPr>
            <p:spPr>
              <a:xfrm flipH="false" flipV="false" rot="0">
                <a:off x="10160" y="16510"/>
                <a:ext cx="4978724" cy="664498"/>
              </a:xfrm>
              <a:custGeom>
                <a:avLst/>
                <a:gdLst/>
                <a:ahLst/>
                <a:cxnLst/>
                <a:rect r="r" b="b" t="t" l="l"/>
                <a:pathLst>
                  <a:path h="664498" w="4978724">
                    <a:moveTo>
                      <a:pt x="4978724" y="664498"/>
                    </a:moveTo>
                    <a:lnTo>
                      <a:pt x="0" y="656878"/>
                    </a:lnTo>
                    <a:lnTo>
                      <a:pt x="0" y="243692"/>
                    </a:lnTo>
                    <a:lnTo>
                      <a:pt x="17780" y="19050"/>
                    </a:lnTo>
                    <a:lnTo>
                      <a:pt x="2480683" y="0"/>
                    </a:lnTo>
                    <a:lnTo>
                      <a:pt x="4959674" y="5080"/>
                    </a:lnTo>
                    <a:close/>
                  </a:path>
                </a:pathLst>
              </a:custGeom>
              <a:solidFill>
                <a:srgbClr val="FFFFFF"/>
              </a:solidFill>
            </p:spPr>
          </p:sp>
          <p:sp>
            <p:nvSpPr>
              <p:cNvPr name="Freeform 24" id="24"/>
              <p:cNvSpPr/>
              <p:nvPr/>
            </p:nvSpPr>
            <p:spPr>
              <a:xfrm flipH="false" flipV="false" rot="0">
                <a:off x="-3810" y="0"/>
                <a:ext cx="5007934" cy="691168"/>
              </a:xfrm>
              <a:custGeom>
                <a:avLst/>
                <a:gdLst/>
                <a:ahLst/>
                <a:cxnLst/>
                <a:rect r="r" b="b" t="t" l="l"/>
                <a:pathLst>
                  <a:path h="691168" w="5007934">
                    <a:moveTo>
                      <a:pt x="4973644" y="21590"/>
                    </a:moveTo>
                    <a:cubicBezTo>
                      <a:pt x="4974914" y="34290"/>
                      <a:pt x="4974914" y="44450"/>
                      <a:pt x="4976184" y="54610"/>
                    </a:cubicBezTo>
                    <a:cubicBezTo>
                      <a:pt x="4978724" y="73086"/>
                      <a:pt x="4979994" y="85741"/>
                      <a:pt x="4982534" y="97944"/>
                    </a:cubicBezTo>
                    <a:cubicBezTo>
                      <a:pt x="4982534" y="115571"/>
                      <a:pt x="4995234" y="463138"/>
                      <a:pt x="5001584" y="480765"/>
                    </a:cubicBezTo>
                    <a:cubicBezTo>
                      <a:pt x="5007934" y="507431"/>
                      <a:pt x="5004124" y="534549"/>
                      <a:pt x="5004124" y="561216"/>
                    </a:cubicBezTo>
                    <a:cubicBezTo>
                      <a:pt x="5004124" y="584718"/>
                      <a:pt x="5005394" y="606413"/>
                      <a:pt x="5006664" y="630208"/>
                    </a:cubicBezTo>
                    <a:cubicBezTo>
                      <a:pt x="5006664" y="651798"/>
                      <a:pt x="5006664" y="665768"/>
                      <a:pt x="5006664" y="689898"/>
                    </a:cubicBezTo>
                    <a:cubicBezTo>
                      <a:pt x="4983804" y="689898"/>
                      <a:pt x="4963484" y="691168"/>
                      <a:pt x="4932482" y="689898"/>
                    </a:cubicBezTo>
                    <a:cubicBezTo>
                      <a:pt x="4680158" y="684818"/>
                      <a:pt x="4423953" y="691168"/>
                      <a:pt x="4171630" y="686088"/>
                    </a:cubicBezTo>
                    <a:cubicBezTo>
                      <a:pt x="4020237" y="682278"/>
                      <a:pt x="3872725" y="684818"/>
                      <a:pt x="3721331" y="682278"/>
                    </a:cubicBezTo>
                    <a:cubicBezTo>
                      <a:pt x="3651457" y="681008"/>
                      <a:pt x="3581583" y="679738"/>
                      <a:pt x="3511709" y="678468"/>
                    </a:cubicBezTo>
                    <a:cubicBezTo>
                      <a:pt x="3469008" y="678468"/>
                      <a:pt x="3430189" y="679738"/>
                      <a:pt x="3387488" y="679738"/>
                    </a:cubicBezTo>
                    <a:cubicBezTo>
                      <a:pt x="3278795" y="678468"/>
                      <a:pt x="2979889" y="679738"/>
                      <a:pt x="2871196" y="678468"/>
                    </a:cubicBezTo>
                    <a:cubicBezTo>
                      <a:pt x="2793559" y="677198"/>
                      <a:pt x="1240801" y="686088"/>
                      <a:pt x="1163163" y="684818"/>
                    </a:cubicBezTo>
                    <a:cubicBezTo>
                      <a:pt x="1143754" y="684818"/>
                      <a:pt x="1120463" y="686088"/>
                      <a:pt x="1101053" y="686088"/>
                    </a:cubicBezTo>
                    <a:cubicBezTo>
                      <a:pt x="1054470" y="686088"/>
                      <a:pt x="1011770" y="687358"/>
                      <a:pt x="965187" y="687358"/>
                    </a:cubicBezTo>
                    <a:cubicBezTo>
                      <a:pt x="848730" y="687358"/>
                      <a:pt x="736155" y="686088"/>
                      <a:pt x="619698" y="684818"/>
                    </a:cubicBezTo>
                    <a:cubicBezTo>
                      <a:pt x="549824" y="683548"/>
                      <a:pt x="479950" y="682278"/>
                      <a:pt x="413958" y="681008"/>
                    </a:cubicBezTo>
                    <a:cubicBezTo>
                      <a:pt x="289737" y="679738"/>
                      <a:pt x="165517" y="678468"/>
                      <a:pt x="48260" y="678468"/>
                    </a:cubicBezTo>
                    <a:cubicBezTo>
                      <a:pt x="38100" y="678468"/>
                      <a:pt x="29210" y="678468"/>
                      <a:pt x="19050" y="677198"/>
                    </a:cubicBezTo>
                    <a:cubicBezTo>
                      <a:pt x="10160" y="675928"/>
                      <a:pt x="5080" y="669578"/>
                      <a:pt x="7620" y="660688"/>
                    </a:cubicBezTo>
                    <a:cubicBezTo>
                      <a:pt x="16510" y="629011"/>
                      <a:pt x="12700" y="617712"/>
                      <a:pt x="11430" y="605961"/>
                    </a:cubicBezTo>
                    <a:cubicBezTo>
                      <a:pt x="10160" y="582006"/>
                      <a:pt x="6350" y="558504"/>
                      <a:pt x="7620" y="534549"/>
                    </a:cubicBezTo>
                    <a:cubicBezTo>
                      <a:pt x="5080" y="504719"/>
                      <a:pt x="0" y="135458"/>
                      <a:pt x="7620" y="105176"/>
                    </a:cubicBezTo>
                    <a:cubicBezTo>
                      <a:pt x="8890" y="99300"/>
                      <a:pt x="7620" y="92972"/>
                      <a:pt x="8890" y="87097"/>
                    </a:cubicBezTo>
                    <a:cubicBezTo>
                      <a:pt x="10160" y="77605"/>
                      <a:pt x="12700" y="67210"/>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673388"/>
                    </a:moveTo>
                    <a:cubicBezTo>
                      <a:pt x="4985074" y="656878"/>
                      <a:pt x="4986344" y="644178"/>
                      <a:pt x="4986344" y="631478"/>
                    </a:cubicBezTo>
                    <a:cubicBezTo>
                      <a:pt x="4985074" y="604153"/>
                      <a:pt x="4983804" y="580198"/>
                      <a:pt x="4983804" y="554436"/>
                    </a:cubicBezTo>
                    <a:cubicBezTo>
                      <a:pt x="4983804" y="542685"/>
                      <a:pt x="4986344" y="530933"/>
                      <a:pt x="4985074" y="519182"/>
                    </a:cubicBezTo>
                    <a:cubicBezTo>
                      <a:pt x="4985074" y="508335"/>
                      <a:pt x="4983804" y="497035"/>
                      <a:pt x="4982534" y="486188"/>
                    </a:cubicBezTo>
                    <a:cubicBezTo>
                      <a:pt x="4977454" y="469465"/>
                      <a:pt x="4966024" y="123255"/>
                      <a:pt x="4966024" y="106532"/>
                    </a:cubicBezTo>
                    <a:cubicBezTo>
                      <a:pt x="4963484" y="92521"/>
                      <a:pt x="4960944" y="78057"/>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5854"/>
                    </a:cubicBezTo>
                    <a:cubicBezTo>
                      <a:pt x="31750" y="73990"/>
                      <a:pt x="31750" y="82125"/>
                      <a:pt x="30480" y="90261"/>
                    </a:cubicBezTo>
                    <a:cubicBezTo>
                      <a:pt x="29210" y="103820"/>
                      <a:pt x="26670" y="116927"/>
                      <a:pt x="25400" y="130486"/>
                    </a:cubicBezTo>
                    <a:cubicBezTo>
                      <a:pt x="20320" y="144949"/>
                      <a:pt x="26670" y="498391"/>
                      <a:pt x="29210" y="512855"/>
                    </a:cubicBezTo>
                    <a:cubicBezTo>
                      <a:pt x="29210" y="528222"/>
                      <a:pt x="29210" y="544041"/>
                      <a:pt x="30480" y="559408"/>
                    </a:cubicBezTo>
                    <a:cubicBezTo>
                      <a:pt x="30480" y="570707"/>
                      <a:pt x="33020" y="582006"/>
                      <a:pt x="33020" y="593306"/>
                    </a:cubicBezTo>
                    <a:cubicBezTo>
                      <a:pt x="33020" y="605509"/>
                      <a:pt x="33020" y="617712"/>
                      <a:pt x="31750" y="631478"/>
                    </a:cubicBezTo>
                    <a:cubicBezTo>
                      <a:pt x="31750" y="635288"/>
                      <a:pt x="31750" y="637828"/>
                      <a:pt x="31750" y="641638"/>
                    </a:cubicBezTo>
                    <a:cubicBezTo>
                      <a:pt x="31750" y="651798"/>
                      <a:pt x="35560" y="655608"/>
                      <a:pt x="44450" y="655608"/>
                    </a:cubicBezTo>
                    <a:cubicBezTo>
                      <a:pt x="76233" y="655608"/>
                      <a:pt x="130580" y="656878"/>
                      <a:pt x="181044" y="656878"/>
                    </a:cubicBezTo>
                    <a:cubicBezTo>
                      <a:pt x="254800" y="656878"/>
                      <a:pt x="332438" y="654338"/>
                      <a:pt x="406194" y="656878"/>
                    </a:cubicBezTo>
                    <a:cubicBezTo>
                      <a:pt x="526533" y="660688"/>
                      <a:pt x="646872" y="663228"/>
                      <a:pt x="767210" y="661958"/>
                    </a:cubicBezTo>
                    <a:cubicBezTo>
                      <a:pt x="844848" y="660688"/>
                      <a:pt x="918604" y="663228"/>
                      <a:pt x="996242" y="663228"/>
                    </a:cubicBezTo>
                    <a:cubicBezTo>
                      <a:pt x="1108817" y="663228"/>
                      <a:pt x="1221392" y="661958"/>
                      <a:pt x="1333967" y="663228"/>
                    </a:cubicBezTo>
                    <a:cubicBezTo>
                      <a:pt x="1500888" y="664498"/>
                      <a:pt x="3333142" y="654338"/>
                      <a:pt x="3503945" y="656878"/>
                    </a:cubicBezTo>
                    <a:cubicBezTo>
                      <a:pt x="3577701" y="658148"/>
                      <a:pt x="3651457" y="659418"/>
                      <a:pt x="3721331" y="659418"/>
                    </a:cubicBezTo>
                    <a:cubicBezTo>
                      <a:pt x="3849433" y="661958"/>
                      <a:pt x="3973654" y="658148"/>
                      <a:pt x="4101757" y="661958"/>
                    </a:cubicBezTo>
                    <a:cubicBezTo>
                      <a:pt x="4206567" y="664498"/>
                      <a:pt x="4311378" y="664498"/>
                      <a:pt x="4416190" y="667038"/>
                    </a:cubicBezTo>
                    <a:cubicBezTo>
                      <a:pt x="4571466" y="670848"/>
                      <a:pt x="4726741" y="673388"/>
                      <a:pt x="4882017" y="674658"/>
                    </a:cubicBezTo>
                    <a:cubicBezTo>
                      <a:pt x="4940246" y="674658"/>
                      <a:pt x="4963484" y="673388"/>
                      <a:pt x="4983804" y="673388"/>
                    </a:cubicBezTo>
                    <a:close/>
                  </a:path>
                </a:pathLst>
              </a:custGeom>
              <a:solidFill>
                <a:srgbClr val="373735"/>
              </a:solidFill>
            </p:spPr>
          </p:sp>
        </p:grpSp>
        <p:grpSp>
          <p:nvGrpSpPr>
            <p:cNvPr name="Group 25" id="25"/>
            <p:cNvGrpSpPr/>
            <p:nvPr/>
          </p:nvGrpSpPr>
          <p:grpSpPr>
            <a:xfrm rot="-40404">
              <a:off x="351430" y="234768"/>
              <a:ext cx="20085616" cy="3512539"/>
              <a:chOff x="0" y="0"/>
              <a:chExt cx="4922945" cy="860916"/>
            </a:xfrm>
          </p:grpSpPr>
          <p:sp>
            <p:nvSpPr>
              <p:cNvPr name="Freeform 26" id="26"/>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27" id="27"/>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grpSp>
        <p:nvGrpSpPr>
          <p:cNvPr name="Group 28" id="28"/>
          <p:cNvGrpSpPr/>
          <p:nvPr/>
        </p:nvGrpSpPr>
        <p:grpSpPr>
          <a:xfrm rot="0">
            <a:off x="1614722" y="1387847"/>
            <a:ext cx="15137959" cy="1328011"/>
            <a:chOff x="0" y="0"/>
            <a:chExt cx="20183945" cy="1770681"/>
          </a:xfrm>
        </p:grpSpPr>
        <p:sp>
          <p:nvSpPr>
            <p:cNvPr name="Freeform 29" id="29"/>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1" id="31"/>
          <p:cNvGrpSpPr/>
          <p:nvPr/>
        </p:nvGrpSpPr>
        <p:grpSpPr>
          <a:xfrm rot="0">
            <a:off x="3592832" y="3264408"/>
            <a:ext cx="5139240" cy="5214394"/>
            <a:chOff x="0" y="0"/>
            <a:chExt cx="6852319" cy="6952525"/>
          </a:xfrm>
        </p:grpSpPr>
        <p:grpSp>
          <p:nvGrpSpPr>
            <p:cNvPr name="Group 32" id="32"/>
            <p:cNvGrpSpPr/>
            <p:nvPr/>
          </p:nvGrpSpPr>
          <p:grpSpPr>
            <a:xfrm rot="0">
              <a:off x="0" y="0"/>
              <a:ext cx="6852319" cy="6952525"/>
              <a:chOff x="0" y="0"/>
              <a:chExt cx="2952750" cy="2995930"/>
            </a:xfrm>
          </p:grpSpPr>
          <p:sp>
            <p:nvSpPr>
              <p:cNvPr name="Freeform 33" id="33"/>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solidFill>
                <a:srgbClr val="1D1D1B"/>
              </a:solidFill>
              <a:ln w="12700">
                <a:solidFill>
                  <a:srgbClr val="000000"/>
                </a:solidFill>
              </a:ln>
            </p:spPr>
          </p:sp>
        </p:grpSp>
        <p:grpSp>
          <p:nvGrpSpPr>
            <p:cNvPr name="Group 34" id="34"/>
            <p:cNvGrpSpPr/>
            <p:nvPr/>
          </p:nvGrpSpPr>
          <p:grpSpPr>
            <a:xfrm rot="0">
              <a:off x="39952" y="40537"/>
              <a:ext cx="6772415" cy="6871452"/>
              <a:chOff x="0" y="0"/>
              <a:chExt cx="2952750" cy="2995930"/>
            </a:xfrm>
          </p:grpSpPr>
          <p:sp>
            <p:nvSpPr>
              <p:cNvPr name="Freeform 35" id="35"/>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7"/>
                <a:stretch>
                  <a:fillRect l="0" t="-23890" r="0" b="-23890"/>
                </a:stretch>
              </a:blipFill>
            </p:spPr>
          </p:sp>
        </p:grpSp>
      </p:grpSp>
      <p:grpSp>
        <p:nvGrpSpPr>
          <p:cNvPr name="Group 36" id="36"/>
          <p:cNvGrpSpPr/>
          <p:nvPr/>
        </p:nvGrpSpPr>
        <p:grpSpPr>
          <a:xfrm rot="0">
            <a:off x="7714959" y="3680480"/>
            <a:ext cx="3199638" cy="3199625"/>
            <a:chOff x="0" y="0"/>
            <a:chExt cx="4266184" cy="4266167"/>
          </a:xfrm>
        </p:grpSpPr>
        <p:grpSp>
          <p:nvGrpSpPr>
            <p:cNvPr name="Group 37" id="37"/>
            <p:cNvGrpSpPr/>
            <p:nvPr/>
          </p:nvGrpSpPr>
          <p:grpSpPr>
            <a:xfrm rot="0">
              <a:off x="0" y="0"/>
              <a:ext cx="4266184" cy="4266167"/>
              <a:chOff x="0" y="0"/>
              <a:chExt cx="6350025" cy="6350000"/>
            </a:xfrm>
          </p:grpSpPr>
          <p:sp>
            <p:nvSpPr>
              <p:cNvPr name="Freeform 38" id="3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solidFill>
                <a:srgbClr val="1D1D1B"/>
              </a:solidFill>
              <a:ln w="12700">
                <a:solidFill>
                  <a:srgbClr val="000000"/>
                </a:solidFill>
              </a:ln>
            </p:spPr>
          </p:sp>
        </p:grpSp>
        <p:grpSp>
          <p:nvGrpSpPr>
            <p:cNvPr name="Group 39" id="39"/>
            <p:cNvGrpSpPr/>
            <p:nvPr/>
          </p:nvGrpSpPr>
          <p:grpSpPr>
            <a:xfrm rot="0">
              <a:off x="43541" y="43541"/>
              <a:ext cx="4179101" cy="4179084"/>
              <a:chOff x="0" y="0"/>
              <a:chExt cx="6350025" cy="6350000"/>
            </a:xfrm>
          </p:grpSpPr>
          <p:sp>
            <p:nvSpPr>
              <p:cNvPr name="Freeform 40" id="4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8"/>
                <a:stretch>
                  <a:fillRect l="0" t="-25000" r="0" b="-25000"/>
                </a:stretch>
              </a:blipFill>
            </p:spPr>
          </p:sp>
        </p:grpSp>
      </p:grpSp>
      <p:sp>
        <p:nvSpPr>
          <p:cNvPr name="Freeform 41" id="41"/>
          <p:cNvSpPr/>
          <p:nvPr/>
        </p:nvSpPr>
        <p:spPr>
          <a:xfrm flipH="false" flipV="false" rot="0">
            <a:off x="2283110" y="7118213"/>
            <a:ext cx="1057310" cy="1057310"/>
          </a:xfrm>
          <a:custGeom>
            <a:avLst/>
            <a:gdLst/>
            <a:ahLst/>
            <a:cxnLst/>
            <a:rect r="r" b="b" t="t" l="l"/>
            <a:pathLst>
              <a:path h="1057310" w="1057310">
                <a:moveTo>
                  <a:pt x="0" y="0"/>
                </a:moveTo>
                <a:lnTo>
                  <a:pt x="1057310" y="0"/>
                </a:lnTo>
                <a:lnTo>
                  <a:pt x="1057310" y="1057310"/>
                </a:lnTo>
                <a:lnTo>
                  <a:pt x="0" y="1057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2" id="42"/>
          <p:cNvSpPr/>
          <p:nvPr/>
        </p:nvSpPr>
        <p:spPr>
          <a:xfrm flipH="false" flipV="false" rot="0">
            <a:off x="8112565" y="3264408"/>
            <a:ext cx="619507" cy="636876"/>
          </a:xfrm>
          <a:custGeom>
            <a:avLst/>
            <a:gdLst/>
            <a:ahLst/>
            <a:cxnLst/>
            <a:rect r="r" b="b" t="t" l="l"/>
            <a:pathLst>
              <a:path h="636876" w="619507">
                <a:moveTo>
                  <a:pt x="0" y="0"/>
                </a:moveTo>
                <a:lnTo>
                  <a:pt x="619507" y="0"/>
                </a:lnTo>
                <a:lnTo>
                  <a:pt x="619507" y="636876"/>
                </a:lnTo>
                <a:lnTo>
                  <a:pt x="0" y="6368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9811471" y="3264408"/>
            <a:ext cx="655199" cy="673569"/>
          </a:xfrm>
          <a:custGeom>
            <a:avLst/>
            <a:gdLst/>
            <a:ahLst/>
            <a:cxnLst/>
            <a:rect r="r" b="b" t="t" l="l"/>
            <a:pathLst>
              <a:path h="673569" w="655199">
                <a:moveTo>
                  <a:pt x="0" y="0"/>
                </a:moveTo>
                <a:lnTo>
                  <a:pt x="655199" y="0"/>
                </a:lnTo>
                <a:lnTo>
                  <a:pt x="655199" y="673569"/>
                </a:lnTo>
                <a:lnTo>
                  <a:pt x="0" y="6735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44" id="44"/>
          <p:cNvGrpSpPr/>
          <p:nvPr/>
        </p:nvGrpSpPr>
        <p:grpSpPr>
          <a:xfrm rot="7513511">
            <a:off x="3197166" y="3411149"/>
            <a:ext cx="1274956" cy="309788"/>
            <a:chOff x="0" y="0"/>
            <a:chExt cx="1319715" cy="320663"/>
          </a:xfrm>
        </p:grpSpPr>
        <p:sp>
          <p:nvSpPr>
            <p:cNvPr name="Freeform 45" id="45"/>
            <p:cNvSpPr/>
            <p:nvPr/>
          </p:nvSpPr>
          <p:spPr>
            <a:xfrm flipH="false" flipV="false" rot="0">
              <a:off x="10160" y="16510"/>
              <a:ext cx="1296855" cy="292724"/>
            </a:xfrm>
            <a:custGeom>
              <a:avLst/>
              <a:gdLst/>
              <a:ahLst/>
              <a:cxnLst/>
              <a:rect r="r" b="b" t="t" l="l"/>
              <a:pathLst>
                <a:path h="292724" w="1296855">
                  <a:moveTo>
                    <a:pt x="1296855" y="292724"/>
                  </a:moveTo>
                  <a:lnTo>
                    <a:pt x="0" y="285103"/>
                  </a:lnTo>
                  <a:lnTo>
                    <a:pt x="0" y="114751"/>
                  </a:lnTo>
                  <a:lnTo>
                    <a:pt x="17780" y="19050"/>
                  </a:lnTo>
                  <a:lnTo>
                    <a:pt x="644482" y="0"/>
                  </a:lnTo>
                  <a:lnTo>
                    <a:pt x="1277805" y="5080"/>
                  </a:lnTo>
                  <a:close/>
                </a:path>
              </a:pathLst>
            </a:custGeom>
            <a:solidFill>
              <a:srgbClr val="FEC400"/>
            </a:solidFill>
          </p:spPr>
        </p:sp>
        <p:sp>
          <p:nvSpPr>
            <p:cNvPr name="Freeform 46" id="46"/>
            <p:cNvSpPr/>
            <p:nvPr/>
          </p:nvSpPr>
          <p:spPr>
            <a:xfrm flipH="false" flipV="false" rot="0">
              <a:off x="-3810" y="0"/>
              <a:ext cx="1326064" cy="319393"/>
            </a:xfrm>
            <a:custGeom>
              <a:avLst/>
              <a:gdLst/>
              <a:ahLst/>
              <a:cxnLst/>
              <a:rect r="r" b="b" t="t" l="l"/>
              <a:pathLst>
                <a:path h="319393" w="1326064">
                  <a:moveTo>
                    <a:pt x="1291775" y="21590"/>
                  </a:moveTo>
                  <a:cubicBezTo>
                    <a:pt x="1293045" y="34290"/>
                    <a:pt x="1293045" y="44450"/>
                    <a:pt x="1294314" y="54610"/>
                  </a:cubicBezTo>
                  <a:cubicBezTo>
                    <a:pt x="1296854" y="67333"/>
                    <a:pt x="1298125" y="71657"/>
                    <a:pt x="1300664" y="75826"/>
                  </a:cubicBezTo>
                  <a:cubicBezTo>
                    <a:pt x="1300664" y="81848"/>
                    <a:pt x="1313364" y="200593"/>
                    <a:pt x="1319714" y="206616"/>
                  </a:cubicBezTo>
                  <a:cubicBezTo>
                    <a:pt x="1326064" y="215726"/>
                    <a:pt x="1322254" y="224991"/>
                    <a:pt x="1322254" y="234102"/>
                  </a:cubicBezTo>
                  <a:cubicBezTo>
                    <a:pt x="1322254" y="242131"/>
                    <a:pt x="1323525" y="249543"/>
                    <a:pt x="1324795" y="258433"/>
                  </a:cubicBezTo>
                  <a:cubicBezTo>
                    <a:pt x="1324795" y="280024"/>
                    <a:pt x="1324795" y="293993"/>
                    <a:pt x="1324795" y="318124"/>
                  </a:cubicBezTo>
                  <a:cubicBezTo>
                    <a:pt x="1301935" y="318124"/>
                    <a:pt x="1281614" y="319393"/>
                    <a:pt x="1262554" y="318124"/>
                  </a:cubicBezTo>
                  <a:cubicBezTo>
                    <a:pt x="1200028" y="313043"/>
                    <a:pt x="1136539" y="319393"/>
                    <a:pt x="1074013" y="314313"/>
                  </a:cubicBezTo>
                  <a:cubicBezTo>
                    <a:pt x="1036497" y="310503"/>
                    <a:pt x="999943" y="313043"/>
                    <a:pt x="962427" y="310503"/>
                  </a:cubicBezTo>
                  <a:cubicBezTo>
                    <a:pt x="945112" y="309233"/>
                    <a:pt x="927797" y="307963"/>
                    <a:pt x="910482" y="306693"/>
                  </a:cubicBezTo>
                  <a:cubicBezTo>
                    <a:pt x="899900" y="306693"/>
                    <a:pt x="890281" y="307963"/>
                    <a:pt x="879699" y="307963"/>
                  </a:cubicBezTo>
                  <a:cubicBezTo>
                    <a:pt x="852765" y="306693"/>
                    <a:pt x="778695" y="307963"/>
                    <a:pt x="751761" y="306693"/>
                  </a:cubicBezTo>
                  <a:cubicBezTo>
                    <a:pt x="732522" y="305424"/>
                    <a:pt x="347743" y="314313"/>
                    <a:pt x="328504" y="313043"/>
                  </a:cubicBezTo>
                  <a:cubicBezTo>
                    <a:pt x="323694" y="313043"/>
                    <a:pt x="317922" y="314313"/>
                    <a:pt x="313113" y="314313"/>
                  </a:cubicBezTo>
                  <a:cubicBezTo>
                    <a:pt x="301569" y="314313"/>
                    <a:pt x="290988" y="315583"/>
                    <a:pt x="279445" y="315583"/>
                  </a:cubicBezTo>
                  <a:cubicBezTo>
                    <a:pt x="250586" y="315583"/>
                    <a:pt x="222690" y="314313"/>
                    <a:pt x="193831" y="313043"/>
                  </a:cubicBezTo>
                  <a:cubicBezTo>
                    <a:pt x="176516" y="311774"/>
                    <a:pt x="159201" y="310503"/>
                    <a:pt x="142848" y="309233"/>
                  </a:cubicBezTo>
                  <a:cubicBezTo>
                    <a:pt x="112066" y="307963"/>
                    <a:pt x="81283" y="306693"/>
                    <a:pt x="48260" y="306693"/>
                  </a:cubicBezTo>
                  <a:cubicBezTo>
                    <a:pt x="38100" y="306693"/>
                    <a:pt x="29210" y="306693"/>
                    <a:pt x="19050" y="305424"/>
                  </a:cubicBezTo>
                  <a:cubicBezTo>
                    <a:pt x="10160" y="304153"/>
                    <a:pt x="5080" y="297803"/>
                    <a:pt x="7620" y="288913"/>
                  </a:cubicBezTo>
                  <a:cubicBezTo>
                    <a:pt x="16510" y="257264"/>
                    <a:pt x="12700" y="253403"/>
                    <a:pt x="11430" y="249389"/>
                  </a:cubicBezTo>
                  <a:cubicBezTo>
                    <a:pt x="10160" y="241205"/>
                    <a:pt x="6350" y="233175"/>
                    <a:pt x="7620" y="224991"/>
                  </a:cubicBezTo>
                  <a:cubicBezTo>
                    <a:pt x="5080" y="214800"/>
                    <a:pt x="0" y="88643"/>
                    <a:pt x="7620" y="78297"/>
                  </a:cubicBezTo>
                  <a:cubicBezTo>
                    <a:pt x="8890" y="76289"/>
                    <a:pt x="7620" y="74128"/>
                    <a:pt x="8890" y="72120"/>
                  </a:cubicBezTo>
                  <a:cubicBezTo>
                    <a:pt x="10160" y="68877"/>
                    <a:pt x="12700" y="65326"/>
                    <a:pt x="13970" y="44450"/>
                  </a:cubicBezTo>
                  <a:cubicBezTo>
                    <a:pt x="13970" y="41910"/>
                    <a:pt x="15240" y="39370"/>
                    <a:pt x="16510" y="38100"/>
                  </a:cubicBezTo>
                  <a:cubicBezTo>
                    <a:pt x="38100" y="35560"/>
                    <a:pt x="57235" y="30480"/>
                    <a:pt x="72626" y="29210"/>
                  </a:cubicBezTo>
                  <a:cubicBezTo>
                    <a:pt x="98598" y="25400"/>
                    <a:pt x="124571" y="22860"/>
                    <a:pt x="151506" y="20320"/>
                  </a:cubicBezTo>
                  <a:cubicBezTo>
                    <a:pt x="169783" y="17780"/>
                    <a:pt x="188060" y="16510"/>
                    <a:pt x="205375" y="13970"/>
                  </a:cubicBezTo>
                  <a:cubicBezTo>
                    <a:pt x="222690" y="11430"/>
                    <a:pt x="240967" y="8890"/>
                    <a:pt x="258282" y="8890"/>
                  </a:cubicBezTo>
                  <a:cubicBezTo>
                    <a:pt x="277521" y="7620"/>
                    <a:pt x="296760" y="10160"/>
                    <a:pt x="315999" y="8890"/>
                  </a:cubicBezTo>
                  <a:cubicBezTo>
                    <a:pt x="340047" y="8890"/>
                    <a:pt x="775809" y="6350"/>
                    <a:pt x="799858" y="5080"/>
                  </a:cubicBezTo>
                  <a:cubicBezTo>
                    <a:pt x="822945" y="3810"/>
                    <a:pt x="846031" y="2540"/>
                    <a:pt x="870080" y="2540"/>
                  </a:cubicBezTo>
                  <a:cubicBezTo>
                    <a:pt x="909520" y="1270"/>
                    <a:pt x="947998" y="0"/>
                    <a:pt x="987438" y="0"/>
                  </a:cubicBezTo>
                  <a:cubicBezTo>
                    <a:pt x="1003791" y="0"/>
                    <a:pt x="1021106" y="2540"/>
                    <a:pt x="1037459" y="2540"/>
                  </a:cubicBezTo>
                  <a:cubicBezTo>
                    <a:pt x="1082670" y="3810"/>
                    <a:pt x="1128844" y="5080"/>
                    <a:pt x="1174055" y="7620"/>
                  </a:cubicBezTo>
                  <a:cubicBezTo>
                    <a:pt x="1198104" y="8890"/>
                    <a:pt x="1222153" y="12700"/>
                    <a:pt x="1246201" y="16510"/>
                  </a:cubicBezTo>
                  <a:cubicBezTo>
                    <a:pt x="1251973" y="16510"/>
                    <a:pt x="1257745" y="16510"/>
                    <a:pt x="1262554" y="16510"/>
                  </a:cubicBezTo>
                  <a:cubicBezTo>
                    <a:pt x="1272725" y="17780"/>
                    <a:pt x="1281614" y="20320"/>
                    <a:pt x="1291775" y="21590"/>
                  </a:cubicBezTo>
                  <a:close/>
                  <a:moveTo>
                    <a:pt x="1301935" y="301613"/>
                  </a:moveTo>
                  <a:cubicBezTo>
                    <a:pt x="1303205" y="285103"/>
                    <a:pt x="1304475" y="272403"/>
                    <a:pt x="1304475" y="259703"/>
                  </a:cubicBezTo>
                  <a:cubicBezTo>
                    <a:pt x="1303205" y="248771"/>
                    <a:pt x="1301935" y="240587"/>
                    <a:pt x="1301935" y="231785"/>
                  </a:cubicBezTo>
                  <a:cubicBezTo>
                    <a:pt x="1301935" y="227770"/>
                    <a:pt x="1304475" y="223756"/>
                    <a:pt x="1303205" y="219741"/>
                  </a:cubicBezTo>
                  <a:cubicBezTo>
                    <a:pt x="1303205" y="216035"/>
                    <a:pt x="1301935" y="212175"/>
                    <a:pt x="1300664" y="208469"/>
                  </a:cubicBezTo>
                  <a:cubicBezTo>
                    <a:pt x="1295585" y="202755"/>
                    <a:pt x="1284155" y="84473"/>
                    <a:pt x="1284155" y="78760"/>
                  </a:cubicBezTo>
                  <a:cubicBezTo>
                    <a:pt x="1281614" y="73973"/>
                    <a:pt x="1279075" y="69032"/>
                    <a:pt x="1276535" y="63500"/>
                  </a:cubicBezTo>
                  <a:cubicBezTo>
                    <a:pt x="1275264" y="44450"/>
                    <a:pt x="1273995" y="43180"/>
                    <a:pt x="1259669" y="41910"/>
                  </a:cubicBezTo>
                  <a:cubicBezTo>
                    <a:pt x="1256783" y="41910"/>
                    <a:pt x="1254859" y="41910"/>
                    <a:pt x="1251973" y="40640"/>
                  </a:cubicBezTo>
                  <a:cubicBezTo>
                    <a:pt x="1227924" y="36830"/>
                    <a:pt x="1202914" y="31750"/>
                    <a:pt x="1178865" y="30480"/>
                  </a:cubicBezTo>
                  <a:cubicBezTo>
                    <a:pt x="1120186" y="26670"/>
                    <a:pt x="1060546" y="25400"/>
                    <a:pt x="1001867" y="22860"/>
                  </a:cubicBezTo>
                  <a:cubicBezTo>
                    <a:pt x="993209" y="22860"/>
                    <a:pt x="983590" y="22860"/>
                    <a:pt x="974932" y="22860"/>
                  </a:cubicBezTo>
                  <a:cubicBezTo>
                    <a:pt x="960503" y="22860"/>
                    <a:pt x="946074" y="22860"/>
                    <a:pt x="932607" y="22860"/>
                  </a:cubicBezTo>
                  <a:cubicBezTo>
                    <a:pt x="901824" y="22860"/>
                    <a:pt x="871042" y="22860"/>
                    <a:pt x="841222" y="24130"/>
                  </a:cubicBezTo>
                  <a:cubicBezTo>
                    <a:pt x="815249" y="25400"/>
                    <a:pt x="377563" y="29210"/>
                    <a:pt x="351591" y="29210"/>
                  </a:cubicBezTo>
                  <a:cubicBezTo>
                    <a:pt x="309265" y="29210"/>
                    <a:pt x="266939" y="26670"/>
                    <a:pt x="224614" y="33020"/>
                  </a:cubicBezTo>
                  <a:cubicBezTo>
                    <a:pt x="202489" y="36830"/>
                    <a:pt x="181326" y="36830"/>
                    <a:pt x="160163" y="38100"/>
                  </a:cubicBezTo>
                  <a:cubicBezTo>
                    <a:pt x="123609" y="41910"/>
                    <a:pt x="87055" y="45720"/>
                    <a:pt x="49530" y="50800"/>
                  </a:cubicBezTo>
                  <a:cubicBezTo>
                    <a:pt x="36830" y="50800"/>
                    <a:pt x="34290" y="53340"/>
                    <a:pt x="33020" y="64863"/>
                  </a:cubicBezTo>
                  <a:cubicBezTo>
                    <a:pt x="31750" y="67642"/>
                    <a:pt x="31750" y="70422"/>
                    <a:pt x="30480" y="73201"/>
                  </a:cubicBezTo>
                  <a:cubicBezTo>
                    <a:pt x="29210" y="77834"/>
                    <a:pt x="26670" y="82312"/>
                    <a:pt x="25400" y="86944"/>
                  </a:cubicBezTo>
                  <a:cubicBezTo>
                    <a:pt x="20320" y="91885"/>
                    <a:pt x="26670" y="212638"/>
                    <a:pt x="29210" y="217579"/>
                  </a:cubicBezTo>
                  <a:cubicBezTo>
                    <a:pt x="29210" y="222829"/>
                    <a:pt x="29210" y="228234"/>
                    <a:pt x="30480" y="233484"/>
                  </a:cubicBezTo>
                  <a:cubicBezTo>
                    <a:pt x="30480" y="237344"/>
                    <a:pt x="33020" y="241205"/>
                    <a:pt x="33020" y="245065"/>
                  </a:cubicBezTo>
                  <a:cubicBezTo>
                    <a:pt x="33020" y="249234"/>
                    <a:pt x="33020" y="253403"/>
                    <a:pt x="31750" y="259703"/>
                  </a:cubicBezTo>
                  <a:cubicBezTo>
                    <a:pt x="31750" y="263513"/>
                    <a:pt x="31750" y="266053"/>
                    <a:pt x="31750" y="269863"/>
                  </a:cubicBezTo>
                  <a:cubicBezTo>
                    <a:pt x="31750" y="280024"/>
                    <a:pt x="35560" y="283834"/>
                    <a:pt x="44450" y="283834"/>
                  </a:cubicBezTo>
                  <a:cubicBezTo>
                    <a:pt x="59159" y="283834"/>
                    <a:pt x="72626" y="285103"/>
                    <a:pt x="85131" y="285103"/>
                  </a:cubicBezTo>
                  <a:cubicBezTo>
                    <a:pt x="103408" y="285103"/>
                    <a:pt x="122647" y="282563"/>
                    <a:pt x="140924" y="285103"/>
                  </a:cubicBezTo>
                  <a:cubicBezTo>
                    <a:pt x="170744" y="288913"/>
                    <a:pt x="200565" y="291453"/>
                    <a:pt x="230385" y="290184"/>
                  </a:cubicBezTo>
                  <a:cubicBezTo>
                    <a:pt x="249624" y="288913"/>
                    <a:pt x="267901" y="291453"/>
                    <a:pt x="287140" y="291453"/>
                  </a:cubicBezTo>
                  <a:cubicBezTo>
                    <a:pt x="315037" y="291453"/>
                    <a:pt x="342933" y="290184"/>
                    <a:pt x="370830" y="291453"/>
                  </a:cubicBezTo>
                  <a:cubicBezTo>
                    <a:pt x="412193" y="292724"/>
                    <a:pt x="866232" y="282563"/>
                    <a:pt x="908558" y="285103"/>
                  </a:cubicBezTo>
                  <a:cubicBezTo>
                    <a:pt x="926835" y="286374"/>
                    <a:pt x="945112" y="287643"/>
                    <a:pt x="962427" y="287643"/>
                  </a:cubicBezTo>
                  <a:cubicBezTo>
                    <a:pt x="994171" y="290184"/>
                    <a:pt x="1024953" y="286374"/>
                    <a:pt x="1056698" y="290184"/>
                  </a:cubicBezTo>
                  <a:cubicBezTo>
                    <a:pt x="1082670" y="292724"/>
                    <a:pt x="1108643" y="292724"/>
                    <a:pt x="1134615" y="295263"/>
                  </a:cubicBezTo>
                  <a:cubicBezTo>
                    <a:pt x="1173093" y="299074"/>
                    <a:pt x="1211571" y="301613"/>
                    <a:pt x="1250049" y="302884"/>
                  </a:cubicBezTo>
                  <a:cubicBezTo>
                    <a:pt x="1264478" y="302884"/>
                    <a:pt x="1281614" y="301613"/>
                    <a:pt x="1301935" y="301613"/>
                  </a:cubicBezTo>
                  <a:close/>
                </a:path>
              </a:pathLst>
            </a:custGeom>
            <a:solidFill>
              <a:srgbClr val="1D1D1B"/>
            </a:solidFill>
          </p:spPr>
        </p:sp>
      </p:grpSp>
      <p:grpSp>
        <p:nvGrpSpPr>
          <p:cNvPr name="Group 47" id="47"/>
          <p:cNvGrpSpPr>
            <a:grpSpLocks noChangeAspect="true"/>
          </p:cNvGrpSpPr>
          <p:nvPr/>
        </p:nvGrpSpPr>
        <p:grpSpPr>
          <a:xfrm rot="0">
            <a:off x="8970542" y="7118213"/>
            <a:ext cx="2337057" cy="2337056"/>
            <a:chOff x="0" y="0"/>
            <a:chExt cx="13884457" cy="13884452"/>
          </a:xfrm>
        </p:grpSpPr>
        <p:sp>
          <p:nvSpPr>
            <p:cNvPr name="Freeform 48" id="48"/>
            <p:cNvSpPr/>
            <p:nvPr/>
          </p:nvSpPr>
          <p:spPr>
            <a:xfrm flipH="false" flipV="false" rot="0">
              <a:off x="0" y="0"/>
              <a:ext cx="13884455" cy="13884452"/>
            </a:xfrm>
            <a:custGeom>
              <a:avLst/>
              <a:gdLst/>
              <a:ahLst/>
              <a:cxnLst/>
              <a:rect r="r" b="b" t="t" l="l"/>
              <a:pathLst>
                <a:path h="13884452" w="13884455">
                  <a:moveTo>
                    <a:pt x="24670" y="13859785"/>
                  </a:moveTo>
                  <a:cubicBezTo>
                    <a:pt x="40466" y="13875581"/>
                    <a:pt x="61890" y="13884452"/>
                    <a:pt x="84228" y="13884452"/>
                  </a:cubicBezTo>
                  <a:lnTo>
                    <a:pt x="13800227" y="13884452"/>
                  </a:lnTo>
                  <a:cubicBezTo>
                    <a:pt x="13846744" y="13884452"/>
                    <a:pt x="13884455" y="13846739"/>
                    <a:pt x="13884455" y="13800221"/>
                  </a:cubicBezTo>
                  <a:cubicBezTo>
                    <a:pt x="13884455" y="12826302"/>
                    <a:pt x="13559523" y="11928097"/>
                    <a:pt x="13012265" y="11208303"/>
                  </a:cubicBezTo>
                  <a:lnTo>
                    <a:pt x="13800226" y="11208303"/>
                  </a:lnTo>
                  <a:cubicBezTo>
                    <a:pt x="13846744" y="11208303"/>
                    <a:pt x="13884455" y="11170593"/>
                    <a:pt x="13884455" y="11124076"/>
                  </a:cubicBezTo>
                  <a:lnTo>
                    <a:pt x="13884455" y="2760376"/>
                  </a:lnTo>
                  <a:cubicBezTo>
                    <a:pt x="13884455" y="2713859"/>
                    <a:pt x="13846744" y="2676149"/>
                    <a:pt x="13800226" y="2676149"/>
                  </a:cubicBezTo>
                  <a:lnTo>
                    <a:pt x="13012263" y="2676149"/>
                  </a:lnTo>
                  <a:cubicBezTo>
                    <a:pt x="13559523" y="1956356"/>
                    <a:pt x="13884455" y="1058152"/>
                    <a:pt x="13884455" y="84226"/>
                  </a:cubicBezTo>
                  <a:cubicBezTo>
                    <a:pt x="13884455" y="61887"/>
                    <a:pt x="13875581" y="40463"/>
                    <a:pt x="13859785" y="24668"/>
                  </a:cubicBezTo>
                  <a:cubicBezTo>
                    <a:pt x="13843989" y="8873"/>
                    <a:pt x="13822567" y="0"/>
                    <a:pt x="13800227" y="0"/>
                  </a:cubicBezTo>
                  <a:lnTo>
                    <a:pt x="84227" y="0"/>
                  </a:lnTo>
                  <a:cubicBezTo>
                    <a:pt x="37710" y="0"/>
                    <a:pt x="0" y="37713"/>
                    <a:pt x="0" y="84230"/>
                  </a:cubicBezTo>
                  <a:cubicBezTo>
                    <a:pt x="0" y="1058151"/>
                    <a:pt x="324932" y="1956356"/>
                    <a:pt x="872193" y="2676149"/>
                  </a:cubicBezTo>
                  <a:lnTo>
                    <a:pt x="84228" y="2676149"/>
                  </a:lnTo>
                  <a:cubicBezTo>
                    <a:pt x="37710" y="2676149"/>
                    <a:pt x="0" y="2713859"/>
                    <a:pt x="0" y="2760377"/>
                  </a:cubicBezTo>
                  <a:lnTo>
                    <a:pt x="0" y="11124076"/>
                  </a:lnTo>
                  <a:cubicBezTo>
                    <a:pt x="0" y="11170593"/>
                    <a:pt x="37710" y="11208303"/>
                    <a:pt x="84228" y="11208303"/>
                  </a:cubicBezTo>
                  <a:lnTo>
                    <a:pt x="872189" y="11208303"/>
                  </a:lnTo>
                  <a:cubicBezTo>
                    <a:pt x="324932" y="11928097"/>
                    <a:pt x="0" y="12826300"/>
                    <a:pt x="0" y="13800226"/>
                  </a:cubicBezTo>
                  <a:cubicBezTo>
                    <a:pt x="0" y="13822566"/>
                    <a:pt x="8873" y="13843989"/>
                    <a:pt x="24670" y="13859785"/>
                  </a:cubicBezTo>
                  <a:close/>
                </a:path>
              </a:pathLst>
            </a:custGeom>
            <a:solidFill>
              <a:srgbClr val="1D1D1B"/>
            </a:solidFill>
          </p:spPr>
        </p:sp>
        <p:sp>
          <p:nvSpPr>
            <p:cNvPr name="Freeform 49" id="49"/>
            <p:cNvSpPr/>
            <p:nvPr/>
          </p:nvSpPr>
          <p:spPr>
            <a:xfrm flipH="false" flipV="false" rot="0">
              <a:off x="84228" y="84227"/>
              <a:ext cx="13716001" cy="13715997"/>
            </a:xfrm>
            <a:custGeom>
              <a:avLst/>
              <a:gdLst/>
              <a:ahLst/>
              <a:cxnLst/>
              <a:rect r="r" b="b" t="t" l="l"/>
              <a:pathLst>
                <a:path h="13715997" w="13716001">
                  <a:moveTo>
                    <a:pt x="0" y="1"/>
                  </a:moveTo>
                  <a:cubicBezTo>
                    <a:pt x="0" y="1016840"/>
                    <a:pt x="361197" y="1949297"/>
                    <a:pt x="962242" y="2676150"/>
                  </a:cubicBezTo>
                  <a:lnTo>
                    <a:pt x="0" y="2676150"/>
                  </a:lnTo>
                  <a:lnTo>
                    <a:pt x="0" y="11039849"/>
                  </a:lnTo>
                  <a:lnTo>
                    <a:pt x="962239" y="11039849"/>
                  </a:lnTo>
                  <a:cubicBezTo>
                    <a:pt x="361197" y="11766701"/>
                    <a:pt x="1" y="12699157"/>
                    <a:pt x="1" y="13715997"/>
                  </a:cubicBezTo>
                  <a:lnTo>
                    <a:pt x="13716001" y="13715997"/>
                  </a:lnTo>
                  <a:cubicBezTo>
                    <a:pt x="13716001" y="12699158"/>
                    <a:pt x="13354804" y="11766701"/>
                    <a:pt x="12753763" y="11039849"/>
                  </a:cubicBezTo>
                  <a:lnTo>
                    <a:pt x="13716001" y="11039849"/>
                  </a:lnTo>
                  <a:lnTo>
                    <a:pt x="13716001" y="2676149"/>
                  </a:lnTo>
                  <a:lnTo>
                    <a:pt x="12753761" y="2676149"/>
                  </a:lnTo>
                  <a:cubicBezTo>
                    <a:pt x="13354804" y="1949297"/>
                    <a:pt x="13716001" y="1016840"/>
                    <a:pt x="13716001" y="0"/>
                  </a:cubicBezTo>
                  <a:lnTo>
                    <a:pt x="0" y="0"/>
                  </a:lnTo>
                  <a:close/>
                </a:path>
              </a:pathLst>
            </a:custGeom>
            <a:blipFill>
              <a:blip r:embed="rId15"/>
              <a:stretch>
                <a:fillRect l="0" t="-25046" r="0" b="-25046"/>
              </a:stretch>
            </a:blipFill>
          </p:spPr>
        </p:sp>
      </p:grpSp>
      <p:grpSp>
        <p:nvGrpSpPr>
          <p:cNvPr name="Group 50" id="50"/>
          <p:cNvGrpSpPr/>
          <p:nvPr/>
        </p:nvGrpSpPr>
        <p:grpSpPr>
          <a:xfrm rot="10653385">
            <a:off x="9501593" y="6918058"/>
            <a:ext cx="1274956" cy="400309"/>
            <a:chOff x="0" y="0"/>
            <a:chExt cx="1319715" cy="414362"/>
          </a:xfrm>
        </p:grpSpPr>
        <p:sp>
          <p:nvSpPr>
            <p:cNvPr name="Freeform 51" id="51"/>
            <p:cNvSpPr/>
            <p:nvPr/>
          </p:nvSpPr>
          <p:spPr>
            <a:xfrm flipH="false" flipV="false" rot="0">
              <a:off x="10160" y="16510"/>
              <a:ext cx="1296855" cy="386422"/>
            </a:xfrm>
            <a:custGeom>
              <a:avLst/>
              <a:gdLst/>
              <a:ahLst/>
              <a:cxnLst/>
              <a:rect r="r" b="b" t="t" l="l"/>
              <a:pathLst>
                <a:path h="386422" w="1296855">
                  <a:moveTo>
                    <a:pt x="1296855" y="386422"/>
                  </a:moveTo>
                  <a:lnTo>
                    <a:pt x="0" y="378802"/>
                  </a:lnTo>
                  <a:lnTo>
                    <a:pt x="0" y="147248"/>
                  </a:lnTo>
                  <a:lnTo>
                    <a:pt x="17780" y="19050"/>
                  </a:lnTo>
                  <a:lnTo>
                    <a:pt x="644482" y="0"/>
                  </a:lnTo>
                  <a:lnTo>
                    <a:pt x="1277805" y="5080"/>
                  </a:lnTo>
                  <a:close/>
                </a:path>
              </a:pathLst>
            </a:custGeom>
            <a:solidFill>
              <a:srgbClr val="FCFCC3"/>
            </a:solidFill>
          </p:spPr>
        </p:sp>
        <p:sp>
          <p:nvSpPr>
            <p:cNvPr name="Freeform 52" id="52"/>
            <p:cNvSpPr/>
            <p:nvPr/>
          </p:nvSpPr>
          <p:spPr>
            <a:xfrm flipH="false" flipV="false" rot="0">
              <a:off x="-3810" y="0"/>
              <a:ext cx="1326064" cy="413092"/>
            </a:xfrm>
            <a:custGeom>
              <a:avLst/>
              <a:gdLst/>
              <a:ahLst/>
              <a:cxnLst/>
              <a:rect r="r" b="b" t="t" l="l"/>
              <a:pathLst>
                <a:path h="413092" w="1326064">
                  <a:moveTo>
                    <a:pt x="1291775" y="21590"/>
                  </a:moveTo>
                  <a:cubicBezTo>
                    <a:pt x="1293045" y="34290"/>
                    <a:pt x="1293045" y="44450"/>
                    <a:pt x="1294314" y="54610"/>
                  </a:cubicBezTo>
                  <a:cubicBezTo>
                    <a:pt x="1296854" y="68783"/>
                    <a:pt x="1298125" y="75207"/>
                    <a:pt x="1300664" y="81401"/>
                  </a:cubicBezTo>
                  <a:cubicBezTo>
                    <a:pt x="1300664" y="90348"/>
                    <a:pt x="1313364" y="266763"/>
                    <a:pt x="1319714" y="275710"/>
                  </a:cubicBezTo>
                  <a:cubicBezTo>
                    <a:pt x="1326064" y="289245"/>
                    <a:pt x="1322254" y="303009"/>
                    <a:pt x="1322254" y="316545"/>
                  </a:cubicBezTo>
                  <a:cubicBezTo>
                    <a:pt x="1322254" y="328474"/>
                    <a:pt x="1323525" y="339485"/>
                    <a:pt x="1324795" y="352132"/>
                  </a:cubicBezTo>
                  <a:cubicBezTo>
                    <a:pt x="1324795" y="373722"/>
                    <a:pt x="1324795" y="387692"/>
                    <a:pt x="1324795" y="411822"/>
                  </a:cubicBezTo>
                  <a:cubicBezTo>
                    <a:pt x="1301935" y="411822"/>
                    <a:pt x="1281614" y="413092"/>
                    <a:pt x="1262554" y="411822"/>
                  </a:cubicBezTo>
                  <a:cubicBezTo>
                    <a:pt x="1200028" y="406742"/>
                    <a:pt x="1136539" y="413092"/>
                    <a:pt x="1074013" y="408012"/>
                  </a:cubicBezTo>
                  <a:cubicBezTo>
                    <a:pt x="1036497" y="404202"/>
                    <a:pt x="999943" y="406742"/>
                    <a:pt x="962427" y="404202"/>
                  </a:cubicBezTo>
                  <a:cubicBezTo>
                    <a:pt x="945112" y="402932"/>
                    <a:pt x="927797" y="401662"/>
                    <a:pt x="910482" y="400392"/>
                  </a:cubicBezTo>
                  <a:cubicBezTo>
                    <a:pt x="899900" y="400392"/>
                    <a:pt x="890281" y="401662"/>
                    <a:pt x="879699" y="401662"/>
                  </a:cubicBezTo>
                  <a:cubicBezTo>
                    <a:pt x="852765" y="400392"/>
                    <a:pt x="778695" y="401662"/>
                    <a:pt x="751761" y="400392"/>
                  </a:cubicBezTo>
                  <a:cubicBezTo>
                    <a:pt x="732522" y="399122"/>
                    <a:pt x="347743" y="408012"/>
                    <a:pt x="328504" y="406742"/>
                  </a:cubicBezTo>
                  <a:cubicBezTo>
                    <a:pt x="323694" y="406742"/>
                    <a:pt x="317922" y="408012"/>
                    <a:pt x="313113" y="408012"/>
                  </a:cubicBezTo>
                  <a:cubicBezTo>
                    <a:pt x="301569" y="408012"/>
                    <a:pt x="290988" y="409282"/>
                    <a:pt x="279445" y="409282"/>
                  </a:cubicBezTo>
                  <a:cubicBezTo>
                    <a:pt x="250586" y="409282"/>
                    <a:pt x="222690" y="408012"/>
                    <a:pt x="193831" y="406742"/>
                  </a:cubicBezTo>
                  <a:cubicBezTo>
                    <a:pt x="176516" y="405472"/>
                    <a:pt x="159201" y="404202"/>
                    <a:pt x="142848" y="402932"/>
                  </a:cubicBezTo>
                  <a:cubicBezTo>
                    <a:pt x="112066" y="401662"/>
                    <a:pt x="81283" y="400392"/>
                    <a:pt x="48260" y="400392"/>
                  </a:cubicBezTo>
                  <a:cubicBezTo>
                    <a:pt x="38100" y="400392"/>
                    <a:pt x="29210" y="400392"/>
                    <a:pt x="19050" y="399122"/>
                  </a:cubicBezTo>
                  <a:cubicBezTo>
                    <a:pt x="10160" y="397852"/>
                    <a:pt x="5080" y="391502"/>
                    <a:pt x="7620" y="382612"/>
                  </a:cubicBezTo>
                  <a:cubicBezTo>
                    <a:pt x="16510" y="350956"/>
                    <a:pt x="12700" y="345221"/>
                    <a:pt x="11430" y="339256"/>
                  </a:cubicBezTo>
                  <a:cubicBezTo>
                    <a:pt x="10160" y="327097"/>
                    <a:pt x="6350" y="315168"/>
                    <a:pt x="7620" y="303009"/>
                  </a:cubicBezTo>
                  <a:cubicBezTo>
                    <a:pt x="5080" y="287868"/>
                    <a:pt x="0" y="100441"/>
                    <a:pt x="7620" y="85071"/>
                  </a:cubicBezTo>
                  <a:cubicBezTo>
                    <a:pt x="8890" y="82089"/>
                    <a:pt x="7620" y="78877"/>
                    <a:pt x="8890" y="75895"/>
                  </a:cubicBezTo>
                  <a:cubicBezTo>
                    <a:pt x="10160" y="71077"/>
                    <a:pt x="12700" y="65801"/>
                    <a:pt x="13970" y="44450"/>
                  </a:cubicBezTo>
                  <a:cubicBezTo>
                    <a:pt x="13970" y="41910"/>
                    <a:pt x="15240" y="39370"/>
                    <a:pt x="16510" y="38100"/>
                  </a:cubicBezTo>
                  <a:cubicBezTo>
                    <a:pt x="38100" y="35560"/>
                    <a:pt x="57235" y="30480"/>
                    <a:pt x="72626" y="29210"/>
                  </a:cubicBezTo>
                  <a:cubicBezTo>
                    <a:pt x="98598" y="25400"/>
                    <a:pt x="124571" y="22860"/>
                    <a:pt x="151506" y="20320"/>
                  </a:cubicBezTo>
                  <a:cubicBezTo>
                    <a:pt x="169783" y="17780"/>
                    <a:pt x="188060" y="16510"/>
                    <a:pt x="205375" y="13970"/>
                  </a:cubicBezTo>
                  <a:cubicBezTo>
                    <a:pt x="222690" y="11430"/>
                    <a:pt x="240967" y="8890"/>
                    <a:pt x="258282" y="8890"/>
                  </a:cubicBezTo>
                  <a:cubicBezTo>
                    <a:pt x="277521" y="7620"/>
                    <a:pt x="296760" y="10160"/>
                    <a:pt x="315999" y="8890"/>
                  </a:cubicBezTo>
                  <a:cubicBezTo>
                    <a:pt x="340047" y="8890"/>
                    <a:pt x="775809" y="6350"/>
                    <a:pt x="799858" y="5080"/>
                  </a:cubicBezTo>
                  <a:cubicBezTo>
                    <a:pt x="822945" y="3810"/>
                    <a:pt x="846031" y="2540"/>
                    <a:pt x="870080" y="2540"/>
                  </a:cubicBezTo>
                  <a:cubicBezTo>
                    <a:pt x="909520" y="1270"/>
                    <a:pt x="947998" y="0"/>
                    <a:pt x="987438" y="0"/>
                  </a:cubicBezTo>
                  <a:cubicBezTo>
                    <a:pt x="1003791" y="0"/>
                    <a:pt x="1021106" y="2540"/>
                    <a:pt x="1037459" y="2540"/>
                  </a:cubicBezTo>
                  <a:cubicBezTo>
                    <a:pt x="1082670" y="3810"/>
                    <a:pt x="1128844" y="5080"/>
                    <a:pt x="1174055" y="7620"/>
                  </a:cubicBezTo>
                  <a:cubicBezTo>
                    <a:pt x="1198104" y="8890"/>
                    <a:pt x="1222153" y="12700"/>
                    <a:pt x="1246201" y="16510"/>
                  </a:cubicBezTo>
                  <a:cubicBezTo>
                    <a:pt x="1251973" y="16510"/>
                    <a:pt x="1257745" y="16510"/>
                    <a:pt x="1262554" y="16510"/>
                  </a:cubicBezTo>
                  <a:cubicBezTo>
                    <a:pt x="1272725" y="17780"/>
                    <a:pt x="1281614" y="20320"/>
                    <a:pt x="1291775" y="21590"/>
                  </a:cubicBezTo>
                  <a:close/>
                  <a:moveTo>
                    <a:pt x="1301935" y="395312"/>
                  </a:moveTo>
                  <a:cubicBezTo>
                    <a:pt x="1303205" y="378802"/>
                    <a:pt x="1304475" y="366102"/>
                    <a:pt x="1304475" y="353402"/>
                  </a:cubicBezTo>
                  <a:cubicBezTo>
                    <a:pt x="1303205" y="338338"/>
                    <a:pt x="1301935" y="326180"/>
                    <a:pt x="1301935" y="313103"/>
                  </a:cubicBezTo>
                  <a:cubicBezTo>
                    <a:pt x="1301935" y="307139"/>
                    <a:pt x="1304475" y="301174"/>
                    <a:pt x="1303205" y="295210"/>
                  </a:cubicBezTo>
                  <a:cubicBezTo>
                    <a:pt x="1303205" y="289704"/>
                    <a:pt x="1301935" y="283969"/>
                    <a:pt x="1300664" y="278463"/>
                  </a:cubicBezTo>
                  <a:cubicBezTo>
                    <a:pt x="1295585" y="269975"/>
                    <a:pt x="1284155" y="94247"/>
                    <a:pt x="1284155" y="85759"/>
                  </a:cubicBezTo>
                  <a:cubicBezTo>
                    <a:pt x="1281614" y="78648"/>
                    <a:pt x="1279075" y="71307"/>
                    <a:pt x="1276535" y="63500"/>
                  </a:cubicBezTo>
                  <a:cubicBezTo>
                    <a:pt x="1275264" y="44450"/>
                    <a:pt x="1273995" y="43180"/>
                    <a:pt x="1259669" y="41910"/>
                  </a:cubicBezTo>
                  <a:cubicBezTo>
                    <a:pt x="1256783" y="41910"/>
                    <a:pt x="1254859" y="41910"/>
                    <a:pt x="1251973" y="40640"/>
                  </a:cubicBezTo>
                  <a:cubicBezTo>
                    <a:pt x="1227924" y="36830"/>
                    <a:pt x="1202914" y="31750"/>
                    <a:pt x="1178865" y="30480"/>
                  </a:cubicBezTo>
                  <a:cubicBezTo>
                    <a:pt x="1120186" y="26670"/>
                    <a:pt x="1060546" y="25400"/>
                    <a:pt x="1001867" y="22860"/>
                  </a:cubicBezTo>
                  <a:cubicBezTo>
                    <a:pt x="993209" y="22860"/>
                    <a:pt x="983590" y="22860"/>
                    <a:pt x="974932" y="22860"/>
                  </a:cubicBezTo>
                  <a:cubicBezTo>
                    <a:pt x="960503" y="22860"/>
                    <a:pt x="946074" y="22860"/>
                    <a:pt x="932607" y="22860"/>
                  </a:cubicBezTo>
                  <a:cubicBezTo>
                    <a:pt x="901824" y="22860"/>
                    <a:pt x="871042" y="22860"/>
                    <a:pt x="841222" y="24130"/>
                  </a:cubicBezTo>
                  <a:cubicBezTo>
                    <a:pt x="815249" y="25400"/>
                    <a:pt x="377563" y="29210"/>
                    <a:pt x="351591" y="29210"/>
                  </a:cubicBezTo>
                  <a:cubicBezTo>
                    <a:pt x="309265" y="29210"/>
                    <a:pt x="266939" y="26670"/>
                    <a:pt x="224614" y="33020"/>
                  </a:cubicBezTo>
                  <a:cubicBezTo>
                    <a:pt x="202489" y="36830"/>
                    <a:pt x="181326" y="36830"/>
                    <a:pt x="160163" y="38100"/>
                  </a:cubicBezTo>
                  <a:cubicBezTo>
                    <a:pt x="123609" y="41910"/>
                    <a:pt x="87055" y="45720"/>
                    <a:pt x="49530" y="50800"/>
                  </a:cubicBezTo>
                  <a:cubicBezTo>
                    <a:pt x="36830" y="50800"/>
                    <a:pt x="34290" y="53340"/>
                    <a:pt x="33020" y="65113"/>
                  </a:cubicBezTo>
                  <a:cubicBezTo>
                    <a:pt x="31750" y="69242"/>
                    <a:pt x="31750" y="73371"/>
                    <a:pt x="30480" y="77501"/>
                  </a:cubicBezTo>
                  <a:cubicBezTo>
                    <a:pt x="29210" y="84383"/>
                    <a:pt x="26670" y="91036"/>
                    <a:pt x="25400" y="97918"/>
                  </a:cubicBezTo>
                  <a:cubicBezTo>
                    <a:pt x="20320" y="105259"/>
                    <a:pt x="26670" y="284657"/>
                    <a:pt x="29210" y="291998"/>
                  </a:cubicBezTo>
                  <a:cubicBezTo>
                    <a:pt x="29210" y="299798"/>
                    <a:pt x="29210" y="307827"/>
                    <a:pt x="30480" y="315627"/>
                  </a:cubicBezTo>
                  <a:cubicBezTo>
                    <a:pt x="30480" y="321362"/>
                    <a:pt x="33020" y="327097"/>
                    <a:pt x="33020" y="332833"/>
                  </a:cubicBezTo>
                  <a:cubicBezTo>
                    <a:pt x="33020" y="339027"/>
                    <a:pt x="33020" y="345221"/>
                    <a:pt x="31750" y="353402"/>
                  </a:cubicBezTo>
                  <a:cubicBezTo>
                    <a:pt x="31750" y="357212"/>
                    <a:pt x="31750" y="359752"/>
                    <a:pt x="31750" y="363562"/>
                  </a:cubicBezTo>
                  <a:cubicBezTo>
                    <a:pt x="31750" y="373722"/>
                    <a:pt x="35560" y="377532"/>
                    <a:pt x="44450" y="377532"/>
                  </a:cubicBezTo>
                  <a:cubicBezTo>
                    <a:pt x="59159" y="377532"/>
                    <a:pt x="72626" y="378802"/>
                    <a:pt x="85131" y="378802"/>
                  </a:cubicBezTo>
                  <a:cubicBezTo>
                    <a:pt x="103408" y="378802"/>
                    <a:pt x="122647" y="376262"/>
                    <a:pt x="140924" y="378802"/>
                  </a:cubicBezTo>
                  <a:cubicBezTo>
                    <a:pt x="170744" y="382612"/>
                    <a:pt x="200565" y="385152"/>
                    <a:pt x="230385" y="383882"/>
                  </a:cubicBezTo>
                  <a:cubicBezTo>
                    <a:pt x="249624" y="382612"/>
                    <a:pt x="267901" y="385152"/>
                    <a:pt x="287140" y="385152"/>
                  </a:cubicBezTo>
                  <a:cubicBezTo>
                    <a:pt x="315037" y="385152"/>
                    <a:pt x="342933" y="383882"/>
                    <a:pt x="370830" y="385152"/>
                  </a:cubicBezTo>
                  <a:cubicBezTo>
                    <a:pt x="412193" y="386422"/>
                    <a:pt x="866232" y="376262"/>
                    <a:pt x="908558" y="378802"/>
                  </a:cubicBezTo>
                  <a:cubicBezTo>
                    <a:pt x="926835" y="380072"/>
                    <a:pt x="945112" y="381342"/>
                    <a:pt x="962427" y="381342"/>
                  </a:cubicBezTo>
                  <a:cubicBezTo>
                    <a:pt x="994171" y="383882"/>
                    <a:pt x="1024953" y="380072"/>
                    <a:pt x="1056698" y="383882"/>
                  </a:cubicBezTo>
                  <a:cubicBezTo>
                    <a:pt x="1082670" y="386422"/>
                    <a:pt x="1108643" y="386422"/>
                    <a:pt x="1134615" y="388962"/>
                  </a:cubicBezTo>
                  <a:cubicBezTo>
                    <a:pt x="1173093" y="392772"/>
                    <a:pt x="1211571" y="395312"/>
                    <a:pt x="1250049" y="396582"/>
                  </a:cubicBezTo>
                  <a:cubicBezTo>
                    <a:pt x="1264478" y="396582"/>
                    <a:pt x="1281614" y="395312"/>
                    <a:pt x="1301935" y="395312"/>
                  </a:cubicBezTo>
                  <a:close/>
                </a:path>
              </a:pathLst>
            </a:custGeom>
            <a:solidFill>
              <a:srgbClr val="1D1D1B"/>
            </a:solidFill>
          </p:spPr>
        </p:sp>
      </p:grpSp>
      <p:sp>
        <p:nvSpPr>
          <p:cNvPr name="TextBox 53" id="53"/>
          <p:cNvSpPr txBox="true"/>
          <p:nvPr/>
        </p:nvSpPr>
        <p:spPr>
          <a:xfrm rot="0">
            <a:off x="2536782" y="8735977"/>
            <a:ext cx="6195290" cy="361950"/>
          </a:xfrm>
          <a:prstGeom prst="rect">
            <a:avLst/>
          </a:prstGeom>
        </p:spPr>
        <p:txBody>
          <a:bodyPr anchor="t" rtlCol="false" tIns="0" lIns="0" bIns="0" rIns="0">
            <a:spAutoFit/>
          </a:bodyPr>
          <a:lstStyle/>
          <a:p>
            <a:pPr>
              <a:lnSpc>
                <a:spcPts val="2775"/>
              </a:lnSpc>
            </a:pPr>
            <a:r>
              <a:rPr lang="en-US" sz="2500">
                <a:solidFill>
                  <a:srgbClr val="1D1D1B"/>
                </a:solidFill>
                <a:latin typeface="29LT Azer Italics"/>
              </a:rPr>
              <a:t>Refuerza las imágenes con una explicación breve.</a:t>
            </a:r>
          </a:p>
        </p:txBody>
      </p:sp>
      <p:sp>
        <p:nvSpPr>
          <p:cNvPr name="Freeform 54" id="54"/>
          <p:cNvSpPr/>
          <p:nvPr/>
        </p:nvSpPr>
        <p:spPr>
          <a:xfrm flipH="false" flipV="false" rot="0">
            <a:off x="16591002" y="4724225"/>
            <a:ext cx="1336596" cy="1335843"/>
          </a:xfrm>
          <a:custGeom>
            <a:avLst/>
            <a:gdLst/>
            <a:ahLst/>
            <a:cxnLst/>
            <a:rect r="r" b="b" t="t" l="l"/>
            <a:pathLst>
              <a:path h="1335843" w="1336596">
                <a:moveTo>
                  <a:pt x="0" y="0"/>
                </a:moveTo>
                <a:lnTo>
                  <a:pt x="1336596" y="0"/>
                </a:lnTo>
                <a:lnTo>
                  <a:pt x="1336596" y="1335843"/>
                </a:lnTo>
                <a:lnTo>
                  <a:pt x="0" y="1335843"/>
                </a:lnTo>
                <a:lnTo>
                  <a:pt x="0" y="0"/>
                </a:lnTo>
                <a:close/>
              </a:path>
            </a:pathLst>
          </a:custGeom>
          <a:blipFill>
            <a:blip r:embed="rId16">
              <a:extLst>
                <a:ext uri="{96DAC541-7B7A-43D3-8B79-37D633B846F1}">
                  <asvg:svgBlip xmlns:asvg="http://schemas.microsoft.com/office/drawing/2016/SVG/main" r:embed="rId17"/>
                </a:ext>
              </a:extLst>
            </a:blip>
            <a:stretch>
              <a:fillRect l="-303552" t="0" r="0" b="-4982"/>
            </a:stretch>
          </a:blipFill>
        </p:spPr>
      </p:sp>
      <p:sp>
        <p:nvSpPr>
          <p:cNvPr name="Freeform 55" id="55"/>
          <p:cNvSpPr/>
          <p:nvPr/>
        </p:nvSpPr>
        <p:spPr>
          <a:xfrm flipH="false" flipV="false" rot="10672583">
            <a:off x="2577024" y="5127339"/>
            <a:ext cx="1040718" cy="2191270"/>
          </a:xfrm>
          <a:custGeom>
            <a:avLst/>
            <a:gdLst/>
            <a:ahLst/>
            <a:cxnLst/>
            <a:rect r="r" b="b" t="t" l="l"/>
            <a:pathLst>
              <a:path h="2191270" w="1040718">
                <a:moveTo>
                  <a:pt x="0" y="0"/>
                </a:moveTo>
                <a:lnTo>
                  <a:pt x="1040718" y="0"/>
                </a:lnTo>
                <a:lnTo>
                  <a:pt x="1040718" y="2191269"/>
                </a:lnTo>
                <a:lnTo>
                  <a:pt x="0" y="2191269"/>
                </a:lnTo>
                <a:lnTo>
                  <a:pt x="0" y="0"/>
                </a:lnTo>
                <a:close/>
              </a:path>
            </a:pathLst>
          </a:custGeom>
          <a:blipFill>
            <a:blip r:embed="rId18">
              <a:extLst>
                <a:ext uri="{96DAC541-7B7A-43D3-8B79-37D633B846F1}">
                  <asvg:svgBlip xmlns:asvg="http://schemas.microsoft.com/office/drawing/2016/SVG/main" r:embed="rId19"/>
                </a:ext>
              </a:extLst>
            </a:blip>
            <a:stretch>
              <a:fillRect l="-227360" t="0" r="0" b="-54390"/>
            </a:stretch>
          </a:blipFill>
        </p:spPr>
      </p:sp>
      <p:sp>
        <p:nvSpPr>
          <p:cNvPr name="Freeform 56" id="56"/>
          <p:cNvSpPr/>
          <p:nvPr/>
        </p:nvSpPr>
        <p:spPr>
          <a:xfrm flipH="false" flipV="false" rot="-8192207">
            <a:off x="13991062" y="3283875"/>
            <a:ext cx="1208710" cy="1673290"/>
          </a:xfrm>
          <a:custGeom>
            <a:avLst/>
            <a:gdLst/>
            <a:ahLst/>
            <a:cxnLst/>
            <a:rect r="r" b="b" t="t" l="l"/>
            <a:pathLst>
              <a:path h="1673290" w="1208710">
                <a:moveTo>
                  <a:pt x="0" y="0"/>
                </a:moveTo>
                <a:lnTo>
                  <a:pt x="1208711" y="0"/>
                </a:lnTo>
                <a:lnTo>
                  <a:pt x="1208711" y="1673290"/>
                </a:lnTo>
                <a:lnTo>
                  <a:pt x="0" y="1673290"/>
                </a:lnTo>
                <a:lnTo>
                  <a:pt x="0" y="0"/>
                </a:lnTo>
                <a:close/>
              </a:path>
            </a:pathLst>
          </a:custGeom>
          <a:blipFill>
            <a:blip r:embed="rId18">
              <a:extLst>
                <a:ext uri="{96DAC541-7B7A-43D3-8B79-37D633B846F1}">
                  <asvg:svgBlip xmlns:asvg="http://schemas.microsoft.com/office/drawing/2016/SVG/main" r:embed="rId19"/>
                </a:ext>
              </a:extLst>
            </a:blip>
            <a:stretch>
              <a:fillRect l="-31014" t="-71227" r="-150848" b="-30955"/>
            </a:stretch>
          </a:blipFill>
        </p:spPr>
      </p:sp>
      <p:grpSp>
        <p:nvGrpSpPr>
          <p:cNvPr name="Group 57" id="57"/>
          <p:cNvGrpSpPr>
            <a:grpSpLocks noChangeAspect="true"/>
          </p:cNvGrpSpPr>
          <p:nvPr/>
        </p:nvGrpSpPr>
        <p:grpSpPr>
          <a:xfrm rot="0">
            <a:off x="10606220" y="3680480"/>
            <a:ext cx="3784156" cy="1960328"/>
            <a:chOff x="0" y="0"/>
            <a:chExt cx="2922270" cy="1513840"/>
          </a:xfrm>
        </p:grpSpPr>
        <p:sp>
          <p:nvSpPr>
            <p:cNvPr name="Freeform 58" id="58"/>
            <p:cNvSpPr/>
            <p:nvPr/>
          </p:nvSpPr>
          <p:spPr>
            <a:xfrm flipH="false" flipV="false" rot="0">
              <a:off x="-255270" y="-38100"/>
              <a:ext cx="3462020" cy="1573530"/>
            </a:xfrm>
            <a:custGeom>
              <a:avLst/>
              <a:gdLst/>
              <a:ahLst/>
              <a:cxnLst/>
              <a:rect r="r" b="b" t="t" l="l"/>
              <a:pathLst>
                <a:path h="1573530" w="3462020">
                  <a:moveTo>
                    <a:pt x="3067050" y="252730"/>
                  </a:moveTo>
                  <a:cubicBezTo>
                    <a:pt x="2937510" y="74930"/>
                    <a:pt x="2697480" y="36830"/>
                    <a:pt x="2523490" y="172720"/>
                  </a:cubicBezTo>
                  <a:cubicBezTo>
                    <a:pt x="2550160" y="111760"/>
                    <a:pt x="2509520" y="36830"/>
                    <a:pt x="2440940" y="38100"/>
                  </a:cubicBezTo>
                  <a:cubicBezTo>
                    <a:pt x="2372360" y="36830"/>
                    <a:pt x="2331720" y="111760"/>
                    <a:pt x="2358390" y="172720"/>
                  </a:cubicBezTo>
                  <a:cubicBezTo>
                    <a:pt x="2147570" y="6350"/>
                    <a:pt x="1866900" y="109220"/>
                    <a:pt x="1758950" y="344170"/>
                  </a:cubicBezTo>
                  <a:cubicBezTo>
                    <a:pt x="1748790" y="334010"/>
                    <a:pt x="1708150" y="339090"/>
                    <a:pt x="1694180" y="337820"/>
                  </a:cubicBezTo>
                  <a:cubicBezTo>
                    <a:pt x="1686560" y="337820"/>
                    <a:pt x="1681480" y="340360"/>
                    <a:pt x="1675130" y="344170"/>
                  </a:cubicBezTo>
                  <a:cubicBezTo>
                    <a:pt x="1553210" y="82550"/>
                    <a:pt x="1240790" y="0"/>
                    <a:pt x="1027430" y="210820"/>
                  </a:cubicBezTo>
                  <a:cubicBezTo>
                    <a:pt x="1007110" y="229870"/>
                    <a:pt x="976630" y="229870"/>
                    <a:pt x="955040" y="210820"/>
                  </a:cubicBezTo>
                  <a:cubicBezTo>
                    <a:pt x="768350" y="27940"/>
                    <a:pt x="509270" y="63500"/>
                    <a:pt x="355600" y="261620"/>
                  </a:cubicBezTo>
                  <a:cubicBezTo>
                    <a:pt x="0" y="756920"/>
                    <a:pt x="681990" y="1407160"/>
                    <a:pt x="891540" y="1524000"/>
                  </a:cubicBezTo>
                  <a:lnTo>
                    <a:pt x="891540" y="1524000"/>
                  </a:lnTo>
                  <a:cubicBezTo>
                    <a:pt x="927100" y="1548130"/>
                    <a:pt x="962660" y="1553210"/>
                    <a:pt x="1003300" y="1550670"/>
                  </a:cubicBezTo>
                  <a:cubicBezTo>
                    <a:pt x="1132840" y="1529080"/>
                    <a:pt x="1531620" y="1215390"/>
                    <a:pt x="1677670" y="826770"/>
                  </a:cubicBezTo>
                  <a:cubicBezTo>
                    <a:pt x="1682750" y="829310"/>
                    <a:pt x="1687830" y="831850"/>
                    <a:pt x="1694180" y="831850"/>
                  </a:cubicBezTo>
                  <a:cubicBezTo>
                    <a:pt x="1705610" y="830580"/>
                    <a:pt x="1746250" y="835660"/>
                    <a:pt x="1756410" y="826770"/>
                  </a:cubicBezTo>
                  <a:cubicBezTo>
                    <a:pt x="1888490" y="1197610"/>
                    <a:pt x="2336800" y="1573530"/>
                    <a:pt x="2457450" y="1550670"/>
                  </a:cubicBezTo>
                  <a:cubicBezTo>
                    <a:pt x="2687320" y="1508760"/>
                    <a:pt x="3462020" y="751840"/>
                    <a:pt x="3067050" y="252730"/>
                  </a:cubicBezTo>
                  <a:close/>
                  <a:moveTo>
                    <a:pt x="2463800" y="102870"/>
                  </a:moveTo>
                  <a:cubicBezTo>
                    <a:pt x="2489200" y="144780"/>
                    <a:pt x="2419350" y="168910"/>
                    <a:pt x="2413000" y="121920"/>
                  </a:cubicBezTo>
                  <a:cubicBezTo>
                    <a:pt x="2416810" y="102870"/>
                    <a:pt x="2438400" y="90170"/>
                    <a:pt x="2456180" y="96520"/>
                  </a:cubicBezTo>
                  <a:cubicBezTo>
                    <a:pt x="2458720" y="97790"/>
                    <a:pt x="2462530" y="100330"/>
                    <a:pt x="2463800" y="102870"/>
                  </a:cubicBezTo>
                  <a:close/>
                </a:path>
              </a:pathLst>
            </a:custGeom>
            <a:blipFill>
              <a:blip r:embed="rId20"/>
              <a:stretch>
                <a:fillRect l="0" t="-85" r="0" b="-85"/>
              </a:stretch>
            </a:blipFill>
          </p:spPr>
        </p:sp>
        <p:sp>
          <p:nvSpPr>
            <p:cNvPr name="Freeform 59" id="59"/>
            <p:cNvSpPr/>
            <p:nvPr/>
          </p:nvSpPr>
          <p:spPr>
            <a:xfrm flipH="false" flipV="false" rot="0">
              <a:off x="151130" y="242570"/>
              <a:ext cx="1156970" cy="1075690"/>
            </a:xfrm>
            <a:custGeom>
              <a:avLst/>
              <a:gdLst/>
              <a:ahLst/>
              <a:cxnLst/>
              <a:rect r="r" b="b" t="t" l="l"/>
              <a:pathLst>
                <a:path h="1075690" w="1156970">
                  <a:moveTo>
                    <a:pt x="1122680" y="382270"/>
                  </a:moveTo>
                  <a:cubicBezTo>
                    <a:pt x="1066800" y="721360"/>
                    <a:pt x="742950" y="977900"/>
                    <a:pt x="604520" y="1066800"/>
                  </a:cubicBezTo>
                  <a:cubicBezTo>
                    <a:pt x="595630" y="1071880"/>
                    <a:pt x="588010" y="1075690"/>
                    <a:pt x="580390" y="1075690"/>
                  </a:cubicBezTo>
                  <a:lnTo>
                    <a:pt x="577850" y="1075690"/>
                  </a:lnTo>
                  <a:lnTo>
                    <a:pt x="575310" y="1075690"/>
                  </a:lnTo>
                  <a:cubicBezTo>
                    <a:pt x="567690" y="1075690"/>
                    <a:pt x="560070" y="1071880"/>
                    <a:pt x="551180" y="1066800"/>
                  </a:cubicBezTo>
                  <a:cubicBezTo>
                    <a:pt x="412750" y="977900"/>
                    <a:pt x="90170" y="721360"/>
                    <a:pt x="33020" y="382270"/>
                  </a:cubicBezTo>
                  <a:cubicBezTo>
                    <a:pt x="0" y="177800"/>
                    <a:pt x="140970" y="0"/>
                    <a:pt x="298450" y="0"/>
                  </a:cubicBezTo>
                  <a:cubicBezTo>
                    <a:pt x="383540" y="0"/>
                    <a:pt x="467360" y="55880"/>
                    <a:pt x="525780" y="137160"/>
                  </a:cubicBezTo>
                  <a:cubicBezTo>
                    <a:pt x="552450" y="172720"/>
                    <a:pt x="603250" y="172720"/>
                    <a:pt x="629920" y="137160"/>
                  </a:cubicBezTo>
                  <a:cubicBezTo>
                    <a:pt x="688340" y="55880"/>
                    <a:pt x="772160" y="0"/>
                    <a:pt x="857250" y="0"/>
                  </a:cubicBezTo>
                  <a:cubicBezTo>
                    <a:pt x="1017270" y="0"/>
                    <a:pt x="1156970" y="177800"/>
                    <a:pt x="1122680" y="382270"/>
                  </a:cubicBezTo>
                  <a:close/>
                </a:path>
              </a:pathLst>
            </a:custGeom>
            <a:blipFill>
              <a:blip r:embed="rId21"/>
              <a:stretch>
                <a:fillRect l="-115524" t="-137741" r="-86557" b="-225797"/>
              </a:stretch>
            </a:blipFill>
          </p:spPr>
        </p:sp>
        <p:sp>
          <p:nvSpPr>
            <p:cNvPr name="Freeform 60" id="60"/>
            <p:cNvSpPr/>
            <p:nvPr/>
          </p:nvSpPr>
          <p:spPr>
            <a:xfrm flipH="false" flipV="false" rot="0">
              <a:off x="1602740" y="242570"/>
              <a:ext cx="1156970" cy="1075690"/>
            </a:xfrm>
            <a:custGeom>
              <a:avLst/>
              <a:gdLst/>
              <a:ahLst/>
              <a:cxnLst/>
              <a:rect r="r" b="b" t="t" l="l"/>
              <a:pathLst>
                <a:path h="1075690" w="1156970">
                  <a:moveTo>
                    <a:pt x="857250" y="0"/>
                  </a:moveTo>
                  <a:cubicBezTo>
                    <a:pt x="772160" y="0"/>
                    <a:pt x="688340" y="55880"/>
                    <a:pt x="629920" y="137160"/>
                  </a:cubicBezTo>
                  <a:cubicBezTo>
                    <a:pt x="603250" y="172720"/>
                    <a:pt x="552450" y="172720"/>
                    <a:pt x="525780" y="137160"/>
                  </a:cubicBezTo>
                  <a:cubicBezTo>
                    <a:pt x="467360" y="55880"/>
                    <a:pt x="383540" y="0"/>
                    <a:pt x="298450" y="0"/>
                  </a:cubicBezTo>
                  <a:cubicBezTo>
                    <a:pt x="139700" y="0"/>
                    <a:pt x="0" y="177800"/>
                    <a:pt x="34290" y="382270"/>
                  </a:cubicBezTo>
                  <a:cubicBezTo>
                    <a:pt x="90170" y="721360"/>
                    <a:pt x="414020" y="977900"/>
                    <a:pt x="552450" y="1066800"/>
                  </a:cubicBezTo>
                  <a:cubicBezTo>
                    <a:pt x="561340" y="1071880"/>
                    <a:pt x="568960" y="1075690"/>
                    <a:pt x="576580" y="1075690"/>
                  </a:cubicBezTo>
                  <a:lnTo>
                    <a:pt x="579120" y="1075690"/>
                  </a:lnTo>
                  <a:lnTo>
                    <a:pt x="581660" y="1075690"/>
                  </a:lnTo>
                  <a:cubicBezTo>
                    <a:pt x="589280" y="1075690"/>
                    <a:pt x="596900" y="1071880"/>
                    <a:pt x="605790" y="1066800"/>
                  </a:cubicBezTo>
                  <a:cubicBezTo>
                    <a:pt x="744220" y="977900"/>
                    <a:pt x="1066800" y="721360"/>
                    <a:pt x="1123950" y="382270"/>
                  </a:cubicBezTo>
                  <a:cubicBezTo>
                    <a:pt x="1156970" y="177800"/>
                    <a:pt x="1016000" y="0"/>
                    <a:pt x="857250" y="0"/>
                  </a:cubicBezTo>
                  <a:close/>
                </a:path>
              </a:pathLst>
            </a:custGeom>
            <a:blipFill>
              <a:blip r:embed="rId22"/>
              <a:stretch>
                <a:fillRect l="0" t="-43578" r="0" b="-43578"/>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23185" y="2208781"/>
            <a:ext cx="15236981" cy="7770612"/>
            <a:chOff x="0" y="0"/>
            <a:chExt cx="20315974" cy="10360816"/>
          </a:xfrm>
        </p:grpSpPr>
        <p:grpSp>
          <p:nvGrpSpPr>
            <p:cNvPr name="Group 4" id="4"/>
            <p:cNvGrpSpPr/>
            <p:nvPr/>
          </p:nvGrpSpPr>
          <p:grpSpPr>
            <a:xfrm rot="0">
              <a:off x="0" y="25400"/>
              <a:ext cx="20121033" cy="10335416"/>
              <a:chOff x="0" y="0"/>
              <a:chExt cx="4931626" cy="2533190"/>
            </a:xfrm>
          </p:grpSpPr>
          <p:sp>
            <p:nvSpPr>
              <p:cNvPr name="Freeform 5" id="5"/>
              <p:cNvSpPr/>
              <p:nvPr/>
            </p:nvSpPr>
            <p:spPr>
              <a:xfrm flipH="false" flipV="false" rot="0">
                <a:off x="10160" y="16510"/>
                <a:ext cx="4908766" cy="2505250"/>
              </a:xfrm>
              <a:custGeom>
                <a:avLst/>
                <a:gdLst/>
                <a:ahLst/>
                <a:cxnLst/>
                <a:rect r="r" b="b" t="t" l="l"/>
                <a:pathLst>
                  <a:path h="2505250" w="4908766">
                    <a:moveTo>
                      <a:pt x="4908766" y="2505250"/>
                    </a:moveTo>
                    <a:lnTo>
                      <a:pt x="0" y="2497630"/>
                    </a:lnTo>
                    <a:lnTo>
                      <a:pt x="0" y="882113"/>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531920"/>
              </a:xfrm>
              <a:custGeom>
                <a:avLst/>
                <a:gdLst/>
                <a:ahLst/>
                <a:cxnLst/>
                <a:rect r="r" b="b" t="t" l="l"/>
                <a:pathLst>
                  <a:path h="2531920" w="4937976">
                    <a:moveTo>
                      <a:pt x="4903686" y="21590"/>
                    </a:moveTo>
                    <a:cubicBezTo>
                      <a:pt x="4904956" y="34290"/>
                      <a:pt x="4904956" y="44450"/>
                      <a:pt x="4906226" y="54610"/>
                    </a:cubicBezTo>
                    <a:cubicBezTo>
                      <a:pt x="4908766" y="101568"/>
                      <a:pt x="4910036" y="155475"/>
                      <a:pt x="4912576" y="207457"/>
                    </a:cubicBezTo>
                    <a:cubicBezTo>
                      <a:pt x="4912576" y="282541"/>
                      <a:pt x="4925276" y="1763063"/>
                      <a:pt x="4931626" y="1838148"/>
                    </a:cubicBezTo>
                    <a:cubicBezTo>
                      <a:pt x="4937976" y="1951738"/>
                      <a:pt x="4934166" y="2067253"/>
                      <a:pt x="4934166" y="2180843"/>
                    </a:cubicBezTo>
                    <a:cubicBezTo>
                      <a:pt x="4934166" y="2280956"/>
                      <a:pt x="4935436" y="2373369"/>
                      <a:pt x="4936706" y="2470960"/>
                    </a:cubicBezTo>
                    <a:cubicBezTo>
                      <a:pt x="4936706" y="2492550"/>
                      <a:pt x="4936706" y="2506520"/>
                      <a:pt x="4936706" y="2530650"/>
                    </a:cubicBezTo>
                    <a:cubicBezTo>
                      <a:pt x="4913846" y="2530650"/>
                      <a:pt x="4893526" y="2531920"/>
                      <a:pt x="4862751" y="2530650"/>
                    </a:cubicBezTo>
                    <a:cubicBezTo>
                      <a:pt x="4614034" y="2525570"/>
                      <a:pt x="4361491" y="2531920"/>
                      <a:pt x="4112774" y="2526840"/>
                    </a:cubicBezTo>
                    <a:cubicBezTo>
                      <a:pt x="3963543" y="2523030"/>
                      <a:pt x="3818140" y="2525570"/>
                      <a:pt x="3668910" y="2523030"/>
                    </a:cubicBezTo>
                    <a:cubicBezTo>
                      <a:pt x="3600034" y="2521760"/>
                      <a:pt x="3531159" y="2520490"/>
                      <a:pt x="3462283" y="2519220"/>
                    </a:cubicBezTo>
                    <a:cubicBezTo>
                      <a:pt x="3420193" y="2519220"/>
                      <a:pt x="3381929" y="2520490"/>
                      <a:pt x="3339838" y="2520490"/>
                    </a:cubicBezTo>
                    <a:cubicBezTo>
                      <a:pt x="3232699" y="2519220"/>
                      <a:pt x="2938065" y="2520490"/>
                      <a:pt x="2830926" y="2519220"/>
                    </a:cubicBezTo>
                    <a:cubicBezTo>
                      <a:pt x="2754397" y="2517950"/>
                      <a:pt x="1223833" y="2526840"/>
                      <a:pt x="1147304" y="2525570"/>
                    </a:cubicBezTo>
                    <a:cubicBezTo>
                      <a:pt x="1128172" y="2525570"/>
                      <a:pt x="1105214" y="2526840"/>
                      <a:pt x="1086082" y="2526840"/>
                    </a:cubicBezTo>
                    <a:cubicBezTo>
                      <a:pt x="1040165" y="2526840"/>
                      <a:pt x="998074" y="2528110"/>
                      <a:pt x="952157" y="2528110"/>
                    </a:cubicBezTo>
                    <a:cubicBezTo>
                      <a:pt x="837365" y="2528110"/>
                      <a:pt x="726399" y="2526840"/>
                      <a:pt x="611607" y="2525570"/>
                    </a:cubicBezTo>
                    <a:cubicBezTo>
                      <a:pt x="542731" y="2524300"/>
                      <a:pt x="473856" y="2523030"/>
                      <a:pt x="408807" y="2521760"/>
                    </a:cubicBezTo>
                    <a:cubicBezTo>
                      <a:pt x="286362" y="2520490"/>
                      <a:pt x="163916" y="2519220"/>
                      <a:pt x="48260" y="2519220"/>
                    </a:cubicBezTo>
                    <a:cubicBezTo>
                      <a:pt x="38100" y="2519220"/>
                      <a:pt x="29210" y="2519220"/>
                      <a:pt x="19050" y="2517950"/>
                    </a:cubicBezTo>
                    <a:cubicBezTo>
                      <a:pt x="10160" y="2516680"/>
                      <a:pt x="5080" y="2510330"/>
                      <a:pt x="7620" y="2501440"/>
                    </a:cubicBezTo>
                    <a:cubicBezTo>
                      <a:pt x="16510" y="2469631"/>
                      <a:pt x="12700" y="2421500"/>
                      <a:pt x="11430" y="2371443"/>
                    </a:cubicBezTo>
                    <a:cubicBezTo>
                      <a:pt x="10160" y="2269405"/>
                      <a:pt x="6350" y="2169291"/>
                      <a:pt x="7620" y="2067253"/>
                    </a:cubicBezTo>
                    <a:cubicBezTo>
                      <a:pt x="5080" y="1940186"/>
                      <a:pt x="0" y="367253"/>
                      <a:pt x="7620" y="238261"/>
                    </a:cubicBezTo>
                    <a:cubicBezTo>
                      <a:pt x="8890" y="213232"/>
                      <a:pt x="7620" y="186279"/>
                      <a:pt x="8890" y="161250"/>
                    </a:cubicBezTo>
                    <a:cubicBezTo>
                      <a:pt x="10160" y="120820"/>
                      <a:pt x="12700" y="76539"/>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514140"/>
                    </a:moveTo>
                    <a:cubicBezTo>
                      <a:pt x="4915116" y="2497630"/>
                      <a:pt x="4916386" y="2484930"/>
                      <a:pt x="4916386" y="2472230"/>
                    </a:cubicBezTo>
                    <a:cubicBezTo>
                      <a:pt x="4915116" y="2363742"/>
                      <a:pt x="4913846" y="2261704"/>
                      <a:pt x="4913846" y="2151964"/>
                    </a:cubicBezTo>
                    <a:cubicBezTo>
                      <a:pt x="4913846" y="2101908"/>
                      <a:pt x="4916386" y="2051851"/>
                      <a:pt x="4915116" y="2001794"/>
                    </a:cubicBezTo>
                    <a:cubicBezTo>
                      <a:pt x="4915116" y="1955588"/>
                      <a:pt x="4913846" y="1907457"/>
                      <a:pt x="4912576" y="1861251"/>
                    </a:cubicBezTo>
                    <a:cubicBezTo>
                      <a:pt x="4907496" y="1790016"/>
                      <a:pt x="4896066" y="315271"/>
                      <a:pt x="4896066" y="244036"/>
                    </a:cubicBezTo>
                    <a:cubicBezTo>
                      <a:pt x="4893526" y="184353"/>
                      <a:pt x="4890986" y="122745"/>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763"/>
                    </a:cubicBezTo>
                    <a:cubicBezTo>
                      <a:pt x="31750" y="105418"/>
                      <a:pt x="31750" y="140073"/>
                      <a:pt x="30480" y="174727"/>
                    </a:cubicBezTo>
                    <a:cubicBezTo>
                      <a:pt x="29210" y="232485"/>
                      <a:pt x="26670" y="288317"/>
                      <a:pt x="25400" y="346075"/>
                    </a:cubicBezTo>
                    <a:cubicBezTo>
                      <a:pt x="20320" y="407683"/>
                      <a:pt x="26670" y="1913233"/>
                      <a:pt x="29210" y="1974841"/>
                    </a:cubicBezTo>
                    <a:cubicBezTo>
                      <a:pt x="29210" y="2040299"/>
                      <a:pt x="29210" y="2107683"/>
                      <a:pt x="30480" y="2173142"/>
                    </a:cubicBezTo>
                    <a:cubicBezTo>
                      <a:pt x="30480" y="2221274"/>
                      <a:pt x="33020" y="2269405"/>
                      <a:pt x="33020" y="2317536"/>
                    </a:cubicBezTo>
                    <a:cubicBezTo>
                      <a:pt x="33020" y="2369518"/>
                      <a:pt x="33020" y="2421500"/>
                      <a:pt x="31750" y="2472230"/>
                    </a:cubicBezTo>
                    <a:cubicBezTo>
                      <a:pt x="31750" y="2476040"/>
                      <a:pt x="31750" y="2478580"/>
                      <a:pt x="31750" y="2482390"/>
                    </a:cubicBezTo>
                    <a:cubicBezTo>
                      <a:pt x="31750" y="2492550"/>
                      <a:pt x="35560" y="2496360"/>
                      <a:pt x="44450" y="2496360"/>
                    </a:cubicBezTo>
                    <a:cubicBezTo>
                      <a:pt x="75909" y="2496360"/>
                      <a:pt x="129479" y="2497630"/>
                      <a:pt x="179222" y="2497630"/>
                    </a:cubicBezTo>
                    <a:cubicBezTo>
                      <a:pt x="251924" y="2497630"/>
                      <a:pt x="328452" y="2495090"/>
                      <a:pt x="401154" y="2497630"/>
                    </a:cubicBezTo>
                    <a:cubicBezTo>
                      <a:pt x="519773" y="2501440"/>
                      <a:pt x="638391" y="2503980"/>
                      <a:pt x="757010" y="2502710"/>
                    </a:cubicBezTo>
                    <a:cubicBezTo>
                      <a:pt x="833539" y="2501440"/>
                      <a:pt x="906240" y="2503980"/>
                      <a:pt x="982769" y="2503980"/>
                    </a:cubicBezTo>
                    <a:cubicBezTo>
                      <a:pt x="1093734" y="2503980"/>
                      <a:pt x="1204700" y="2502710"/>
                      <a:pt x="1315666" y="2503980"/>
                    </a:cubicBezTo>
                    <a:cubicBezTo>
                      <a:pt x="1480202" y="2505250"/>
                      <a:pt x="3286269" y="2495090"/>
                      <a:pt x="3454631" y="2497630"/>
                    </a:cubicBezTo>
                    <a:cubicBezTo>
                      <a:pt x="3527333" y="2498900"/>
                      <a:pt x="3600034" y="2500170"/>
                      <a:pt x="3668910" y="2500170"/>
                    </a:cubicBezTo>
                    <a:cubicBezTo>
                      <a:pt x="3795182" y="2502710"/>
                      <a:pt x="3917627" y="2498900"/>
                      <a:pt x="4043898" y="2502710"/>
                    </a:cubicBezTo>
                    <a:cubicBezTo>
                      <a:pt x="4147211" y="2505250"/>
                      <a:pt x="4250524" y="2505250"/>
                      <a:pt x="4353838" y="2507790"/>
                    </a:cubicBezTo>
                    <a:cubicBezTo>
                      <a:pt x="4506894" y="2511600"/>
                      <a:pt x="4659951" y="2514140"/>
                      <a:pt x="4813007" y="2515410"/>
                    </a:cubicBezTo>
                    <a:cubicBezTo>
                      <a:pt x="4870403" y="2515410"/>
                      <a:pt x="4893526" y="2514140"/>
                      <a:pt x="4913846" y="2514140"/>
                    </a:cubicBezTo>
                    <a:close/>
                  </a:path>
                </a:pathLst>
              </a:custGeom>
              <a:solidFill>
                <a:srgbClr val="373735"/>
              </a:solidFill>
            </p:spPr>
          </p:sp>
        </p:grpSp>
        <p:grpSp>
          <p:nvGrpSpPr>
            <p:cNvPr name="Group 7" id="7"/>
            <p:cNvGrpSpPr/>
            <p:nvPr/>
          </p:nvGrpSpPr>
          <p:grpSpPr>
            <a:xfrm rot="0">
              <a:off x="194941" y="0"/>
              <a:ext cx="20121033" cy="10143907"/>
              <a:chOff x="0" y="0"/>
              <a:chExt cx="4931626" cy="2486252"/>
            </a:xfrm>
          </p:grpSpPr>
          <p:sp>
            <p:nvSpPr>
              <p:cNvPr name="Freeform 8" id="8"/>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9" id="9"/>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grpSp>
        <p:nvGrpSpPr>
          <p:cNvPr name="Group 10" id="10"/>
          <p:cNvGrpSpPr/>
          <p:nvPr/>
        </p:nvGrpSpPr>
        <p:grpSpPr>
          <a:xfrm rot="0">
            <a:off x="1423777" y="-797986"/>
            <a:ext cx="15650165" cy="3006767"/>
            <a:chOff x="0" y="0"/>
            <a:chExt cx="20866887" cy="4009022"/>
          </a:xfrm>
        </p:grpSpPr>
        <p:grpSp>
          <p:nvGrpSpPr>
            <p:cNvPr name="Group 11" id="11"/>
            <p:cNvGrpSpPr/>
            <p:nvPr/>
          </p:nvGrpSpPr>
          <p:grpSpPr>
            <a:xfrm rot="-40404">
              <a:off x="761323" y="117910"/>
              <a:ext cx="20085616" cy="3512539"/>
              <a:chOff x="0" y="0"/>
              <a:chExt cx="4922945" cy="860916"/>
            </a:xfrm>
          </p:grpSpPr>
          <p:sp>
            <p:nvSpPr>
              <p:cNvPr name="Freeform 12" id="12"/>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3" id="13"/>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nvGrpSpPr>
            <p:cNvPr name="Group 14" id="14"/>
            <p:cNvGrpSpPr/>
            <p:nvPr/>
          </p:nvGrpSpPr>
          <p:grpSpPr>
            <a:xfrm rot="-4344">
              <a:off x="124574" y="759943"/>
              <a:ext cx="20085616" cy="2998485"/>
              <a:chOff x="0" y="0"/>
              <a:chExt cx="4922945" cy="734923"/>
            </a:xfrm>
          </p:grpSpPr>
          <p:sp>
            <p:nvSpPr>
              <p:cNvPr name="Freeform 15" id="15"/>
              <p:cNvSpPr/>
              <p:nvPr/>
            </p:nvSpPr>
            <p:spPr>
              <a:xfrm flipH="false" flipV="false" rot="0">
                <a:off x="10160" y="16510"/>
                <a:ext cx="4900085" cy="706983"/>
              </a:xfrm>
              <a:custGeom>
                <a:avLst/>
                <a:gdLst/>
                <a:ahLst/>
                <a:cxnLst/>
                <a:rect r="r" b="b" t="t" l="l"/>
                <a:pathLst>
                  <a:path h="706983" w="4900085">
                    <a:moveTo>
                      <a:pt x="4900085" y="706983"/>
                    </a:moveTo>
                    <a:lnTo>
                      <a:pt x="0" y="699363"/>
                    </a:lnTo>
                    <a:lnTo>
                      <a:pt x="0" y="258427"/>
                    </a:lnTo>
                    <a:lnTo>
                      <a:pt x="17780" y="19050"/>
                    </a:lnTo>
                    <a:lnTo>
                      <a:pt x="2441465" y="0"/>
                    </a:lnTo>
                    <a:lnTo>
                      <a:pt x="4881035" y="5080"/>
                    </a:lnTo>
                    <a:close/>
                  </a:path>
                </a:pathLst>
              </a:custGeom>
              <a:solidFill>
                <a:srgbClr val="FFFFFF"/>
              </a:solidFill>
            </p:spPr>
          </p:sp>
          <p:sp>
            <p:nvSpPr>
              <p:cNvPr name="Freeform 16" id="16"/>
              <p:cNvSpPr/>
              <p:nvPr/>
            </p:nvSpPr>
            <p:spPr>
              <a:xfrm flipH="false" flipV="false" rot="0">
                <a:off x="-3810" y="0"/>
                <a:ext cx="4929295" cy="733653"/>
              </a:xfrm>
              <a:custGeom>
                <a:avLst/>
                <a:gdLst/>
                <a:ahLst/>
                <a:cxnLst/>
                <a:rect r="r" b="b" t="t" l="l"/>
                <a:pathLst>
                  <a:path h="733653" w="4929295">
                    <a:moveTo>
                      <a:pt x="4895005" y="21590"/>
                    </a:moveTo>
                    <a:cubicBezTo>
                      <a:pt x="4896275" y="34290"/>
                      <a:pt x="4896275" y="44450"/>
                      <a:pt x="4897545" y="54610"/>
                    </a:cubicBezTo>
                    <a:cubicBezTo>
                      <a:pt x="4900085" y="73743"/>
                      <a:pt x="4901355" y="87350"/>
                      <a:pt x="4903895" y="100472"/>
                    </a:cubicBezTo>
                    <a:cubicBezTo>
                      <a:pt x="4903895" y="119425"/>
                      <a:pt x="4916595" y="493140"/>
                      <a:pt x="4922945" y="512093"/>
                    </a:cubicBezTo>
                    <a:cubicBezTo>
                      <a:pt x="4929295" y="540766"/>
                      <a:pt x="4925485" y="569924"/>
                      <a:pt x="4925485" y="598597"/>
                    </a:cubicBezTo>
                    <a:cubicBezTo>
                      <a:pt x="4925485" y="623868"/>
                      <a:pt x="4926755" y="647194"/>
                      <a:pt x="4928025" y="672693"/>
                    </a:cubicBezTo>
                    <a:cubicBezTo>
                      <a:pt x="4928025" y="694283"/>
                      <a:pt x="4928025" y="708253"/>
                      <a:pt x="4928025" y="732383"/>
                    </a:cubicBezTo>
                    <a:cubicBezTo>
                      <a:pt x="4905165" y="732383"/>
                      <a:pt x="4884845" y="733653"/>
                      <a:pt x="4854098" y="732383"/>
                    </a:cubicBezTo>
                    <a:cubicBezTo>
                      <a:pt x="4605829" y="727303"/>
                      <a:pt x="4353740" y="733653"/>
                      <a:pt x="4105470" y="728573"/>
                    </a:cubicBezTo>
                    <a:cubicBezTo>
                      <a:pt x="3956509" y="724763"/>
                      <a:pt x="3811367" y="727303"/>
                      <a:pt x="3662405" y="724763"/>
                    </a:cubicBezTo>
                    <a:cubicBezTo>
                      <a:pt x="3593654" y="723493"/>
                      <a:pt x="3524902" y="722223"/>
                      <a:pt x="3456151" y="720953"/>
                    </a:cubicBezTo>
                    <a:cubicBezTo>
                      <a:pt x="3414136" y="720953"/>
                      <a:pt x="3375941" y="722223"/>
                      <a:pt x="3333926" y="722223"/>
                    </a:cubicBezTo>
                    <a:cubicBezTo>
                      <a:pt x="3226979" y="720953"/>
                      <a:pt x="2932875" y="722223"/>
                      <a:pt x="2825929" y="720953"/>
                    </a:cubicBezTo>
                    <a:cubicBezTo>
                      <a:pt x="2749538" y="719683"/>
                      <a:pt x="1221727" y="728573"/>
                      <a:pt x="1145336" y="727303"/>
                    </a:cubicBezTo>
                    <a:cubicBezTo>
                      <a:pt x="1126239" y="727303"/>
                      <a:pt x="1103322" y="728573"/>
                      <a:pt x="1084224" y="728573"/>
                    </a:cubicBezTo>
                    <a:cubicBezTo>
                      <a:pt x="1038390" y="728573"/>
                      <a:pt x="996375" y="729843"/>
                      <a:pt x="950540" y="729843"/>
                    </a:cubicBezTo>
                    <a:cubicBezTo>
                      <a:pt x="835955" y="729843"/>
                      <a:pt x="725188" y="728573"/>
                      <a:pt x="610603" y="727303"/>
                    </a:cubicBezTo>
                    <a:cubicBezTo>
                      <a:pt x="541851" y="726033"/>
                      <a:pt x="473100" y="724763"/>
                      <a:pt x="408168" y="723493"/>
                    </a:cubicBezTo>
                    <a:cubicBezTo>
                      <a:pt x="285943" y="722223"/>
                      <a:pt x="163718" y="720953"/>
                      <a:pt x="48260" y="720953"/>
                    </a:cubicBezTo>
                    <a:cubicBezTo>
                      <a:pt x="38100" y="720953"/>
                      <a:pt x="29210" y="720953"/>
                      <a:pt x="19050" y="719683"/>
                    </a:cubicBezTo>
                    <a:cubicBezTo>
                      <a:pt x="10160" y="718413"/>
                      <a:pt x="5080" y="712063"/>
                      <a:pt x="7620" y="703173"/>
                    </a:cubicBezTo>
                    <a:cubicBezTo>
                      <a:pt x="16510" y="671493"/>
                      <a:pt x="12700" y="659344"/>
                      <a:pt x="11430" y="646708"/>
                    </a:cubicBezTo>
                    <a:cubicBezTo>
                      <a:pt x="10160" y="620952"/>
                      <a:pt x="6350" y="595681"/>
                      <a:pt x="7620" y="569924"/>
                    </a:cubicBezTo>
                    <a:cubicBezTo>
                      <a:pt x="5080" y="537850"/>
                      <a:pt x="0" y="140808"/>
                      <a:pt x="7620" y="108247"/>
                    </a:cubicBezTo>
                    <a:cubicBezTo>
                      <a:pt x="8890" y="101930"/>
                      <a:pt x="7620" y="95126"/>
                      <a:pt x="8890" y="88808"/>
                    </a:cubicBezTo>
                    <a:cubicBezTo>
                      <a:pt x="10160" y="78603"/>
                      <a:pt x="12700" y="67425"/>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715873"/>
                    </a:moveTo>
                    <a:cubicBezTo>
                      <a:pt x="4906435" y="699363"/>
                      <a:pt x="4907705" y="686663"/>
                      <a:pt x="4907705" y="673963"/>
                    </a:cubicBezTo>
                    <a:cubicBezTo>
                      <a:pt x="4906435" y="644765"/>
                      <a:pt x="4905165" y="619008"/>
                      <a:pt x="4905165" y="591307"/>
                    </a:cubicBezTo>
                    <a:cubicBezTo>
                      <a:pt x="4905165" y="578672"/>
                      <a:pt x="4907705" y="566036"/>
                      <a:pt x="4906435" y="553401"/>
                    </a:cubicBezTo>
                    <a:cubicBezTo>
                      <a:pt x="4906435" y="541738"/>
                      <a:pt x="4905165" y="529588"/>
                      <a:pt x="4903895" y="517925"/>
                    </a:cubicBezTo>
                    <a:cubicBezTo>
                      <a:pt x="4898815" y="499944"/>
                      <a:pt x="4887385" y="127686"/>
                      <a:pt x="4887385" y="109705"/>
                    </a:cubicBezTo>
                    <a:cubicBezTo>
                      <a:pt x="4884845" y="94640"/>
                      <a:pt x="4882305" y="79089"/>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967"/>
                    </a:cubicBezTo>
                    <a:cubicBezTo>
                      <a:pt x="31750" y="74715"/>
                      <a:pt x="31750" y="83463"/>
                      <a:pt x="30480" y="92210"/>
                    </a:cubicBezTo>
                    <a:cubicBezTo>
                      <a:pt x="29210" y="106789"/>
                      <a:pt x="26670" y="120883"/>
                      <a:pt x="25400" y="135462"/>
                    </a:cubicBezTo>
                    <a:cubicBezTo>
                      <a:pt x="20320" y="151013"/>
                      <a:pt x="26670" y="531046"/>
                      <a:pt x="29210" y="546597"/>
                    </a:cubicBezTo>
                    <a:cubicBezTo>
                      <a:pt x="29210" y="563121"/>
                      <a:pt x="29210" y="580130"/>
                      <a:pt x="30480" y="596653"/>
                    </a:cubicBezTo>
                    <a:cubicBezTo>
                      <a:pt x="30480" y="608802"/>
                      <a:pt x="33020" y="620952"/>
                      <a:pt x="33020" y="633101"/>
                    </a:cubicBezTo>
                    <a:cubicBezTo>
                      <a:pt x="33020" y="646222"/>
                      <a:pt x="33020" y="659344"/>
                      <a:pt x="31750" y="673963"/>
                    </a:cubicBezTo>
                    <a:cubicBezTo>
                      <a:pt x="31750" y="677773"/>
                      <a:pt x="31750" y="680313"/>
                      <a:pt x="31750" y="684123"/>
                    </a:cubicBezTo>
                    <a:cubicBezTo>
                      <a:pt x="31750" y="694283"/>
                      <a:pt x="35560" y="698093"/>
                      <a:pt x="44450" y="698093"/>
                    </a:cubicBezTo>
                    <a:cubicBezTo>
                      <a:pt x="75869" y="698093"/>
                      <a:pt x="129342" y="699363"/>
                      <a:pt x="178996" y="699363"/>
                    </a:cubicBezTo>
                    <a:cubicBezTo>
                      <a:pt x="251567" y="699363"/>
                      <a:pt x="327957" y="696823"/>
                      <a:pt x="400528" y="699363"/>
                    </a:cubicBezTo>
                    <a:cubicBezTo>
                      <a:pt x="518934" y="703173"/>
                      <a:pt x="637339" y="705713"/>
                      <a:pt x="755745" y="704443"/>
                    </a:cubicBezTo>
                    <a:cubicBezTo>
                      <a:pt x="832135" y="703173"/>
                      <a:pt x="904706" y="705713"/>
                      <a:pt x="981097" y="705713"/>
                    </a:cubicBezTo>
                    <a:cubicBezTo>
                      <a:pt x="1091863" y="705713"/>
                      <a:pt x="1202629" y="704443"/>
                      <a:pt x="1313396" y="705713"/>
                    </a:cubicBezTo>
                    <a:cubicBezTo>
                      <a:pt x="1477635" y="706983"/>
                      <a:pt x="3280453" y="696823"/>
                      <a:pt x="3448512" y="699363"/>
                    </a:cubicBezTo>
                    <a:cubicBezTo>
                      <a:pt x="3521083" y="700633"/>
                      <a:pt x="3593654" y="701903"/>
                      <a:pt x="3662405" y="701903"/>
                    </a:cubicBezTo>
                    <a:cubicBezTo>
                      <a:pt x="3788450" y="704443"/>
                      <a:pt x="3910675" y="700633"/>
                      <a:pt x="4036719" y="704443"/>
                    </a:cubicBezTo>
                    <a:cubicBezTo>
                      <a:pt x="4139846" y="706983"/>
                      <a:pt x="4242973" y="706983"/>
                      <a:pt x="4346101" y="709523"/>
                    </a:cubicBezTo>
                    <a:cubicBezTo>
                      <a:pt x="4498882" y="713333"/>
                      <a:pt x="4651663" y="715873"/>
                      <a:pt x="4804444" y="717143"/>
                    </a:cubicBezTo>
                    <a:cubicBezTo>
                      <a:pt x="4861737" y="717143"/>
                      <a:pt x="4884845" y="715873"/>
                      <a:pt x="4905165" y="715873"/>
                    </a:cubicBezTo>
                    <a:close/>
                  </a:path>
                </a:pathLst>
              </a:custGeom>
              <a:solidFill>
                <a:srgbClr val="373735"/>
              </a:solidFill>
            </p:spPr>
          </p:sp>
        </p:grpSp>
        <p:grpSp>
          <p:nvGrpSpPr>
            <p:cNvPr name="Group 17" id="17"/>
            <p:cNvGrpSpPr/>
            <p:nvPr/>
          </p:nvGrpSpPr>
          <p:grpSpPr>
            <a:xfrm rot="62623">
              <a:off x="27968" y="329202"/>
              <a:ext cx="20385722" cy="3256521"/>
              <a:chOff x="0" y="0"/>
              <a:chExt cx="4996500" cy="798167"/>
            </a:xfrm>
          </p:grpSpPr>
          <p:sp>
            <p:nvSpPr>
              <p:cNvPr name="Freeform 18" id="18"/>
              <p:cNvSpPr/>
              <p:nvPr/>
            </p:nvSpPr>
            <p:spPr>
              <a:xfrm flipH="false" flipV="false" rot="0">
                <a:off x="10160" y="16510"/>
                <a:ext cx="4973640" cy="770227"/>
              </a:xfrm>
              <a:custGeom>
                <a:avLst/>
                <a:gdLst/>
                <a:ahLst/>
                <a:cxnLst/>
                <a:rect r="r" b="b" t="t" l="l"/>
                <a:pathLst>
                  <a:path h="770227" w="4973640">
                    <a:moveTo>
                      <a:pt x="4973640" y="770227"/>
                    </a:moveTo>
                    <a:lnTo>
                      <a:pt x="0" y="762607"/>
                    </a:lnTo>
                    <a:lnTo>
                      <a:pt x="0" y="280362"/>
                    </a:lnTo>
                    <a:lnTo>
                      <a:pt x="17780" y="19050"/>
                    </a:lnTo>
                    <a:lnTo>
                      <a:pt x="2478148" y="0"/>
                    </a:lnTo>
                    <a:lnTo>
                      <a:pt x="4954590" y="5080"/>
                    </a:lnTo>
                    <a:close/>
                  </a:path>
                </a:pathLst>
              </a:custGeom>
              <a:solidFill>
                <a:srgbClr val="FFFFFF"/>
              </a:solidFill>
            </p:spPr>
          </p:sp>
          <p:sp>
            <p:nvSpPr>
              <p:cNvPr name="Freeform 19" id="19"/>
              <p:cNvSpPr/>
              <p:nvPr/>
            </p:nvSpPr>
            <p:spPr>
              <a:xfrm flipH="false" flipV="false" rot="0">
                <a:off x="-3810" y="0"/>
                <a:ext cx="5002850" cy="796897"/>
              </a:xfrm>
              <a:custGeom>
                <a:avLst/>
                <a:gdLst/>
                <a:ahLst/>
                <a:cxnLst/>
                <a:rect r="r" b="b" t="t" l="l"/>
                <a:pathLst>
                  <a:path h="796897" w="5002850">
                    <a:moveTo>
                      <a:pt x="4968560" y="21590"/>
                    </a:moveTo>
                    <a:cubicBezTo>
                      <a:pt x="4969831" y="34290"/>
                      <a:pt x="4969831" y="44450"/>
                      <a:pt x="4971100" y="54610"/>
                    </a:cubicBezTo>
                    <a:cubicBezTo>
                      <a:pt x="4973640" y="74722"/>
                      <a:pt x="4974910" y="89746"/>
                      <a:pt x="4977450" y="104234"/>
                    </a:cubicBezTo>
                    <a:cubicBezTo>
                      <a:pt x="4977450" y="125162"/>
                      <a:pt x="4990150" y="537803"/>
                      <a:pt x="4996500" y="558730"/>
                    </a:cubicBezTo>
                    <a:cubicBezTo>
                      <a:pt x="5002850" y="590389"/>
                      <a:pt x="4999040" y="622584"/>
                      <a:pt x="4999040" y="654244"/>
                    </a:cubicBezTo>
                    <a:cubicBezTo>
                      <a:pt x="4999040" y="682146"/>
                      <a:pt x="5000310" y="707903"/>
                      <a:pt x="5001581" y="735937"/>
                    </a:cubicBezTo>
                    <a:cubicBezTo>
                      <a:pt x="5001581" y="757527"/>
                      <a:pt x="5001581" y="771497"/>
                      <a:pt x="5001581" y="795627"/>
                    </a:cubicBezTo>
                    <a:cubicBezTo>
                      <a:pt x="4978720" y="795627"/>
                      <a:pt x="4958400" y="796897"/>
                      <a:pt x="4927415" y="795627"/>
                    </a:cubicBezTo>
                    <a:cubicBezTo>
                      <a:pt x="4675354" y="790547"/>
                      <a:pt x="4419415" y="796897"/>
                      <a:pt x="4167354" y="791817"/>
                    </a:cubicBezTo>
                    <a:cubicBezTo>
                      <a:pt x="4016117" y="788007"/>
                      <a:pt x="3868759" y="790547"/>
                      <a:pt x="3717522" y="788007"/>
                    </a:cubicBezTo>
                    <a:cubicBezTo>
                      <a:pt x="3647720" y="786737"/>
                      <a:pt x="3577919" y="785467"/>
                      <a:pt x="3508117" y="784197"/>
                    </a:cubicBezTo>
                    <a:cubicBezTo>
                      <a:pt x="3465461" y="784197"/>
                      <a:pt x="3426682" y="785467"/>
                      <a:pt x="3384025" y="785467"/>
                    </a:cubicBezTo>
                    <a:cubicBezTo>
                      <a:pt x="3275446" y="784197"/>
                      <a:pt x="2976850" y="785467"/>
                      <a:pt x="2868270" y="784197"/>
                    </a:cubicBezTo>
                    <a:cubicBezTo>
                      <a:pt x="2790713" y="782927"/>
                      <a:pt x="1239568" y="791817"/>
                      <a:pt x="1162011" y="790547"/>
                    </a:cubicBezTo>
                    <a:cubicBezTo>
                      <a:pt x="1142622" y="790547"/>
                      <a:pt x="1119355" y="791817"/>
                      <a:pt x="1099965" y="791817"/>
                    </a:cubicBezTo>
                    <a:cubicBezTo>
                      <a:pt x="1053431" y="791817"/>
                      <a:pt x="1010774" y="793087"/>
                      <a:pt x="964240" y="793087"/>
                    </a:cubicBezTo>
                    <a:cubicBezTo>
                      <a:pt x="847904" y="793087"/>
                      <a:pt x="735446" y="791817"/>
                      <a:pt x="619110" y="790547"/>
                    </a:cubicBezTo>
                    <a:cubicBezTo>
                      <a:pt x="549309" y="789277"/>
                      <a:pt x="479507" y="788007"/>
                      <a:pt x="413584" y="786737"/>
                    </a:cubicBezTo>
                    <a:cubicBezTo>
                      <a:pt x="289492" y="785467"/>
                      <a:pt x="165401"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454" y="30480"/>
                      <a:pt x="130500" y="29210"/>
                    </a:cubicBezTo>
                    <a:cubicBezTo>
                      <a:pt x="235202" y="25400"/>
                      <a:pt x="339904" y="22860"/>
                      <a:pt x="448484" y="20320"/>
                    </a:cubicBezTo>
                    <a:cubicBezTo>
                      <a:pt x="522164" y="17780"/>
                      <a:pt x="595843" y="16510"/>
                      <a:pt x="665645" y="13970"/>
                    </a:cubicBezTo>
                    <a:cubicBezTo>
                      <a:pt x="735446" y="11430"/>
                      <a:pt x="809126" y="8890"/>
                      <a:pt x="878927" y="8890"/>
                    </a:cubicBezTo>
                    <a:cubicBezTo>
                      <a:pt x="956484" y="7620"/>
                      <a:pt x="1034042" y="10160"/>
                      <a:pt x="1111599" y="8890"/>
                    </a:cubicBezTo>
                    <a:cubicBezTo>
                      <a:pt x="1208545" y="8890"/>
                      <a:pt x="2965217" y="6350"/>
                      <a:pt x="3062163" y="5080"/>
                    </a:cubicBezTo>
                    <a:cubicBezTo>
                      <a:pt x="3155232" y="3810"/>
                      <a:pt x="3248301" y="2540"/>
                      <a:pt x="3345247" y="2540"/>
                    </a:cubicBezTo>
                    <a:cubicBezTo>
                      <a:pt x="3504239" y="1270"/>
                      <a:pt x="3659354" y="0"/>
                      <a:pt x="3818346" y="0"/>
                    </a:cubicBezTo>
                    <a:cubicBezTo>
                      <a:pt x="3884270" y="0"/>
                      <a:pt x="3954071" y="2540"/>
                      <a:pt x="4019995" y="2540"/>
                    </a:cubicBezTo>
                    <a:cubicBezTo>
                      <a:pt x="4202255" y="3810"/>
                      <a:pt x="4388392" y="5080"/>
                      <a:pt x="4570651" y="7620"/>
                    </a:cubicBezTo>
                    <a:cubicBezTo>
                      <a:pt x="4667598" y="8890"/>
                      <a:pt x="4764544" y="12700"/>
                      <a:pt x="4861491" y="16510"/>
                    </a:cubicBezTo>
                    <a:cubicBezTo>
                      <a:pt x="4884758" y="16510"/>
                      <a:pt x="4908025" y="16510"/>
                      <a:pt x="4927415" y="16510"/>
                    </a:cubicBezTo>
                    <a:cubicBezTo>
                      <a:pt x="4949510" y="17780"/>
                      <a:pt x="4958400" y="20320"/>
                      <a:pt x="4968560" y="21590"/>
                    </a:cubicBezTo>
                    <a:close/>
                    <a:moveTo>
                      <a:pt x="4978720" y="779117"/>
                    </a:moveTo>
                    <a:cubicBezTo>
                      <a:pt x="4979990" y="762607"/>
                      <a:pt x="4981260" y="749907"/>
                      <a:pt x="4981260" y="737207"/>
                    </a:cubicBezTo>
                    <a:cubicBezTo>
                      <a:pt x="4979990" y="705220"/>
                      <a:pt x="4978720" y="676781"/>
                      <a:pt x="4978720" y="646195"/>
                    </a:cubicBezTo>
                    <a:cubicBezTo>
                      <a:pt x="4978720" y="632243"/>
                      <a:pt x="4981260" y="618292"/>
                      <a:pt x="4979990" y="604340"/>
                    </a:cubicBezTo>
                    <a:cubicBezTo>
                      <a:pt x="4979990" y="591462"/>
                      <a:pt x="4978720" y="578047"/>
                      <a:pt x="4977450" y="565169"/>
                    </a:cubicBezTo>
                    <a:cubicBezTo>
                      <a:pt x="4972370" y="545315"/>
                      <a:pt x="4960940" y="134284"/>
                      <a:pt x="4960940" y="114430"/>
                    </a:cubicBezTo>
                    <a:cubicBezTo>
                      <a:pt x="4958400" y="97795"/>
                      <a:pt x="4955860" y="80624"/>
                      <a:pt x="4953320" y="63500"/>
                    </a:cubicBezTo>
                    <a:cubicBezTo>
                      <a:pt x="4952050" y="44450"/>
                      <a:pt x="4950781" y="43180"/>
                      <a:pt x="4915781" y="41910"/>
                    </a:cubicBezTo>
                    <a:cubicBezTo>
                      <a:pt x="4904147" y="41910"/>
                      <a:pt x="4896392" y="41910"/>
                      <a:pt x="4884758" y="40640"/>
                    </a:cubicBezTo>
                    <a:cubicBezTo>
                      <a:pt x="4787812" y="36830"/>
                      <a:pt x="4686987" y="31750"/>
                      <a:pt x="4590041" y="30480"/>
                    </a:cubicBezTo>
                    <a:cubicBezTo>
                      <a:pt x="4353491" y="26670"/>
                      <a:pt x="4113064" y="25400"/>
                      <a:pt x="3876514" y="22860"/>
                    </a:cubicBezTo>
                    <a:cubicBezTo>
                      <a:pt x="3841613" y="22860"/>
                      <a:pt x="3802835" y="22860"/>
                      <a:pt x="3767934" y="22860"/>
                    </a:cubicBezTo>
                    <a:cubicBezTo>
                      <a:pt x="3709766" y="22860"/>
                      <a:pt x="3651598" y="22860"/>
                      <a:pt x="3597308" y="22860"/>
                    </a:cubicBezTo>
                    <a:cubicBezTo>
                      <a:pt x="3473217" y="22860"/>
                      <a:pt x="3349125" y="22860"/>
                      <a:pt x="3228911" y="24130"/>
                    </a:cubicBezTo>
                    <a:cubicBezTo>
                      <a:pt x="3124209" y="25400"/>
                      <a:pt x="1359782" y="29210"/>
                      <a:pt x="1255080" y="29210"/>
                    </a:cubicBezTo>
                    <a:cubicBezTo>
                      <a:pt x="1084454" y="29210"/>
                      <a:pt x="913828" y="26670"/>
                      <a:pt x="743202" y="33020"/>
                    </a:cubicBezTo>
                    <a:cubicBezTo>
                      <a:pt x="654011" y="36830"/>
                      <a:pt x="568698" y="36830"/>
                      <a:pt x="483385" y="38100"/>
                    </a:cubicBezTo>
                    <a:cubicBezTo>
                      <a:pt x="336026" y="41910"/>
                      <a:pt x="188668"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210" y="761337"/>
                      <a:pt x="130500" y="762607"/>
                      <a:pt x="180912" y="762607"/>
                    </a:cubicBezTo>
                    <a:cubicBezTo>
                      <a:pt x="254591" y="762607"/>
                      <a:pt x="332149" y="760067"/>
                      <a:pt x="405828" y="762607"/>
                    </a:cubicBezTo>
                    <a:cubicBezTo>
                      <a:pt x="526042" y="766417"/>
                      <a:pt x="646255" y="768957"/>
                      <a:pt x="766469" y="767687"/>
                    </a:cubicBezTo>
                    <a:cubicBezTo>
                      <a:pt x="844026" y="766417"/>
                      <a:pt x="917706" y="768957"/>
                      <a:pt x="995263" y="768957"/>
                    </a:cubicBezTo>
                    <a:cubicBezTo>
                      <a:pt x="1107721" y="768957"/>
                      <a:pt x="1220179" y="767687"/>
                      <a:pt x="1332637" y="768957"/>
                    </a:cubicBezTo>
                    <a:cubicBezTo>
                      <a:pt x="1499385" y="770227"/>
                      <a:pt x="3329736" y="760067"/>
                      <a:pt x="3500362" y="762607"/>
                    </a:cubicBezTo>
                    <a:cubicBezTo>
                      <a:pt x="3574041" y="763877"/>
                      <a:pt x="3647720" y="765147"/>
                      <a:pt x="3717522" y="765147"/>
                    </a:cubicBezTo>
                    <a:cubicBezTo>
                      <a:pt x="3845491" y="767687"/>
                      <a:pt x="3969583" y="763877"/>
                      <a:pt x="4097552" y="767687"/>
                    </a:cubicBezTo>
                    <a:cubicBezTo>
                      <a:pt x="4202255" y="770227"/>
                      <a:pt x="4306957" y="770227"/>
                      <a:pt x="4411659" y="772767"/>
                    </a:cubicBezTo>
                    <a:cubicBezTo>
                      <a:pt x="4566773" y="776577"/>
                      <a:pt x="4721888" y="779117"/>
                      <a:pt x="4877002" y="780387"/>
                    </a:cubicBezTo>
                    <a:cubicBezTo>
                      <a:pt x="4935170" y="780387"/>
                      <a:pt x="4958400" y="779117"/>
                      <a:pt x="4978720" y="779117"/>
                    </a:cubicBezTo>
                    <a:close/>
                  </a:path>
                </a:pathLst>
              </a:custGeom>
              <a:solidFill>
                <a:srgbClr val="373735"/>
              </a:solidFill>
            </p:spPr>
          </p:sp>
        </p:grpSp>
        <p:grpSp>
          <p:nvGrpSpPr>
            <p:cNvPr name="Group 20" id="20"/>
            <p:cNvGrpSpPr/>
            <p:nvPr/>
          </p:nvGrpSpPr>
          <p:grpSpPr>
            <a:xfrm rot="10768440">
              <a:off x="178014" y="662077"/>
              <a:ext cx="20406462" cy="2825146"/>
              <a:chOff x="0" y="0"/>
              <a:chExt cx="5001584" cy="692438"/>
            </a:xfrm>
          </p:grpSpPr>
          <p:sp>
            <p:nvSpPr>
              <p:cNvPr name="Freeform 21" id="21"/>
              <p:cNvSpPr/>
              <p:nvPr/>
            </p:nvSpPr>
            <p:spPr>
              <a:xfrm flipH="false" flipV="false" rot="0">
                <a:off x="10160" y="16510"/>
                <a:ext cx="4978724" cy="664498"/>
              </a:xfrm>
              <a:custGeom>
                <a:avLst/>
                <a:gdLst/>
                <a:ahLst/>
                <a:cxnLst/>
                <a:rect r="r" b="b" t="t" l="l"/>
                <a:pathLst>
                  <a:path h="664498" w="4978724">
                    <a:moveTo>
                      <a:pt x="4978724" y="664498"/>
                    </a:moveTo>
                    <a:lnTo>
                      <a:pt x="0" y="656878"/>
                    </a:lnTo>
                    <a:lnTo>
                      <a:pt x="0" y="243692"/>
                    </a:lnTo>
                    <a:lnTo>
                      <a:pt x="17780" y="19050"/>
                    </a:lnTo>
                    <a:lnTo>
                      <a:pt x="2480683" y="0"/>
                    </a:lnTo>
                    <a:lnTo>
                      <a:pt x="4959674" y="5080"/>
                    </a:lnTo>
                    <a:close/>
                  </a:path>
                </a:pathLst>
              </a:custGeom>
              <a:solidFill>
                <a:srgbClr val="FFFFFF"/>
              </a:solidFill>
            </p:spPr>
          </p:sp>
          <p:sp>
            <p:nvSpPr>
              <p:cNvPr name="Freeform 22" id="22"/>
              <p:cNvSpPr/>
              <p:nvPr/>
            </p:nvSpPr>
            <p:spPr>
              <a:xfrm flipH="false" flipV="false" rot="0">
                <a:off x="-3810" y="0"/>
                <a:ext cx="5007934" cy="691168"/>
              </a:xfrm>
              <a:custGeom>
                <a:avLst/>
                <a:gdLst/>
                <a:ahLst/>
                <a:cxnLst/>
                <a:rect r="r" b="b" t="t" l="l"/>
                <a:pathLst>
                  <a:path h="691168" w="5007934">
                    <a:moveTo>
                      <a:pt x="4973644" y="21590"/>
                    </a:moveTo>
                    <a:cubicBezTo>
                      <a:pt x="4974914" y="34290"/>
                      <a:pt x="4974914" y="44450"/>
                      <a:pt x="4976184" y="54610"/>
                    </a:cubicBezTo>
                    <a:cubicBezTo>
                      <a:pt x="4978724" y="73086"/>
                      <a:pt x="4979994" y="85741"/>
                      <a:pt x="4982534" y="97944"/>
                    </a:cubicBezTo>
                    <a:cubicBezTo>
                      <a:pt x="4982534" y="115571"/>
                      <a:pt x="4995234" y="463138"/>
                      <a:pt x="5001584" y="480765"/>
                    </a:cubicBezTo>
                    <a:cubicBezTo>
                      <a:pt x="5007934" y="507431"/>
                      <a:pt x="5004124" y="534549"/>
                      <a:pt x="5004124" y="561216"/>
                    </a:cubicBezTo>
                    <a:cubicBezTo>
                      <a:pt x="5004124" y="584718"/>
                      <a:pt x="5005394" y="606413"/>
                      <a:pt x="5006664" y="630208"/>
                    </a:cubicBezTo>
                    <a:cubicBezTo>
                      <a:pt x="5006664" y="651798"/>
                      <a:pt x="5006664" y="665768"/>
                      <a:pt x="5006664" y="689898"/>
                    </a:cubicBezTo>
                    <a:cubicBezTo>
                      <a:pt x="4983804" y="689898"/>
                      <a:pt x="4963484" y="691168"/>
                      <a:pt x="4932482" y="689898"/>
                    </a:cubicBezTo>
                    <a:cubicBezTo>
                      <a:pt x="4680158" y="684818"/>
                      <a:pt x="4423953" y="691168"/>
                      <a:pt x="4171630" y="686088"/>
                    </a:cubicBezTo>
                    <a:cubicBezTo>
                      <a:pt x="4020237" y="682278"/>
                      <a:pt x="3872725" y="684818"/>
                      <a:pt x="3721331" y="682278"/>
                    </a:cubicBezTo>
                    <a:cubicBezTo>
                      <a:pt x="3651457" y="681008"/>
                      <a:pt x="3581583" y="679738"/>
                      <a:pt x="3511709" y="678468"/>
                    </a:cubicBezTo>
                    <a:cubicBezTo>
                      <a:pt x="3469008" y="678468"/>
                      <a:pt x="3430189" y="679738"/>
                      <a:pt x="3387488" y="679738"/>
                    </a:cubicBezTo>
                    <a:cubicBezTo>
                      <a:pt x="3278795" y="678468"/>
                      <a:pt x="2979889" y="679738"/>
                      <a:pt x="2871196" y="678468"/>
                    </a:cubicBezTo>
                    <a:cubicBezTo>
                      <a:pt x="2793559" y="677198"/>
                      <a:pt x="1240801" y="686088"/>
                      <a:pt x="1163163" y="684818"/>
                    </a:cubicBezTo>
                    <a:cubicBezTo>
                      <a:pt x="1143754" y="684818"/>
                      <a:pt x="1120463" y="686088"/>
                      <a:pt x="1101053" y="686088"/>
                    </a:cubicBezTo>
                    <a:cubicBezTo>
                      <a:pt x="1054470" y="686088"/>
                      <a:pt x="1011770" y="687358"/>
                      <a:pt x="965187" y="687358"/>
                    </a:cubicBezTo>
                    <a:cubicBezTo>
                      <a:pt x="848730" y="687358"/>
                      <a:pt x="736155" y="686088"/>
                      <a:pt x="619698" y="684818"/>
                    </a:cubicBezTo>
                    <a:cubicBezTo>
                      <a:pt x="549824" y="683548"/>
                      <a:pt x="479950" y="682278"/>
                      <a:pt x="413958" y="681008"/>
                    </a:cubicBezTo>
                    <a:cubicBezTo>
                      <a:pt x="289737" y="679738"/>
                      <a:pt x="165517" y="678468"/>
                      <a:pt x="48260" y="678468"/>
                    </a:cubicBezTo>
                    <a:cubicBezTo>
                      <a:pt x="38100" y="678468"/>
                      <a:pt x="29210" y="678468"/>
                      <a:pt x="19050" y="677198"/>
                    </a:cubicBezTo>
                    <a:cubicBezTo>
                      <a:pt x="10160" y="675928"/>
                      <a:pt x="5080" y="669578"/>
                      <a:pt x="7620" y="660688"/>
                    </a:cubicBezTo>
                    <a:cubicBezTo>
                      <a:pt x="16510" y="629011"/>
                      <a:pt x="12700" y="617712"/>
                      <a:pt x="11430" y="605961"/>
                    </a:cubicBezTo>
                    <a:cubicBezTo>
                      <a:pt x="10160" y="582006"/>
                      <a:pt x="6350" y="558504"/>
                      <a:pt x="7620" y="534549"/>
                    </a:cubicBezTo>
                    <a:cubicBezTo>
                      <a:pt x="5080" y="504719"/>
                      <a:pt x="0" y="135458"/>
                      <a:pt x="7620" y="105176"/>
                    </a:cubicBezTo>
                    <a:cubicBezTo>
                      <a:pt x="8890" y="99300"/>
                      <a:pt x="7620" y="92972"/>
                      <a:pt x="8890" y="87097"/>
                    </a:cubicBezTo>
                    <a:cubicBezTo>
                      <a:pt x="10160" y="77605"/>
                      <a:pt x="12700" y="67210"/>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673388"/>
                    </a:moveTo>
                    <a:cubicBezTo>
                      <a:pt x="4985074" y="656878"/>
                      <a:pt x="4986344" y="644178"/>
                      <a:pt x="4986344" y="631478"/>
                    </a:cubicBezTo>
                    <a:cubicBezTo>
                      <a:pt x="4985074" y="604153"/>
                      <a:pt x="4983804" y="580198"/>
                      <a:pt x="4983804" y="554436"/>
                    </a:cubicBezTo>
                    <a:cubicBezTo>
                      <a:pt x="4983804" y="542685"/>
                      <a:pt x="4986344" y="530933"/>
                      <a:pt x="4985074" y="519182"/>
                    </a:cubicBezTo>
                    <a:cubicBezTo>
                      <a:pt x="4985074" y="508335"/>
                      <a:pt x="4983804" y="497035"/>
                      <a:pt x="4982534" y="486188"/>
                    </a:cubicBezTo>
                    <a:cubicBezTo>
                      <a:pt x="4977454" y="469465"/>
                      <a:pt x="4966024" y="123255"/>
                      <a:pt x="4966024" y="106532"/>
                    </a:cubicBezTo>
                    <a:cubicBezTo>
                      <a:pt x="4963484" y="92521"/>
                      <a:pt x="4960944" y="78057"/>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5854"/>
                    </a:cubicBezTo>
                    <a:cubicBezTo>
                      <a:pt x="31750" y="73990"/>
                      <a:pt x="31750" y="82125"/>
                      <a:pt x="30480" y="90261"/>
                    </a:cubicBezTo>
                    <a:cubicBezTo>
                      <a:pt x="29210" y="103820"/>
                      <a:pt x="26670" y="116927"/>
                      <a:pt x="25400" y="130486"/>
                    </a:cubicBezTo>
                    <a:cubicBezTo>
                      <a:pt x="20320" y="144949"/>
                      <a:pt x="26670" y="498391"/>
                      <a:pt x="29210" y="512855"/>
                    </a:cubicBezTo>
                    <a:cubicBezTo>
                      <a:pt x="29210" y="528222"/>
                      <a:pt x="29210" y="544041"/>
                      <a:pt x="30480" y="559408"/>
                    </a:cubicBezTo>
                    <a:cubicBezTo>
                      <a:pt x="30480" y="570707"/>
                      <a:pt x="33020" y="582006"/>
                      <a:pt x="33020" y="593306"/>
                    </a:cubicBezTo>
                    <a:cubicBezTo>
                      <a:pt x="33020" y="605509"/>
                      <a:pt x="33020" y="617712"/>
                      <a:pt x="31750" y="631478"/>
                    </a:cubicBezTo>
                    <a:cubicBezTo>
                      <a:pt x="31750" y="635288"/>
                      <a:pt x="31750" y="637828"/>
                      <a:pt x="31750" y="641638"/>
                    </a:cubicBezTo>
                    <a:cubicBezTo>
                      <a:pt x="31750" y="651798"/>
                      <a:pt x="35560" y="655608"/>
                      <a:pt x="44450" y="655608"/>
                    </a:cubicBezTo>
                    <a:cubicBezTo>
                      <a:pt x="76233" y="655608"/>
                      <a:pt x="130580" y="656878"/>
                      <a:pt x="181044" y="656878"/>
                    </a:cubicBezTo>
                    <a:cubicBezTo>
                      <a:pt x="254800" y="656878"/>
                      <a:pt x="332438" y="654338"/>
                      <a:pt x="406194" y="656878"/>
                    </a:cubicBezTo>
                    <a:cubicBezTo>
                      <a:pt x="526533" y="660688"/>
                      <a:pt x="646872" y="663228"/>
                      <a:pt x="767210" y="661958"/>
                    </a:cubicBezTo>
                    <a:cubicBezTo>
                      <a:pt x="844848" y="660688"/>
                      <a:pt x="918604" y="663228"/>
                      <a:pt x="996242" y="663228"/>
                    </a:cubicBezTo>
                    <a:cubicBezTo>
                      <a:pt x="1108817" y="663228"/>
                      <a:pt x="1221392" y="661958"/>
                      <a:pt x="1333967" y="663228"/>
                    </a:cubicBezTo>
                    <a:cubicBezTo>
                      <a:pt x="1500888" y="664498"/>
                      <a:pt x="3333142" y="654338"/>
                      <a:pt x="3503945" y="656878"/>
                    </a:cubicBezTo>
                    <a:cubicBezTo>
                      <a:pt x="3577701" y="658148"/>
                      <a:pt x="3651457" y="659418"/>
                      <a:pt x="3721331" y="659418"/>
                    </a:cubicBezTo>
                    <a:cubicBezTo>
                      <a:pt x="3849433" y="661958"/>
                      <a:pt x="3973654" y="658148"/>
                      <a:pt x="4101757" y="661958"/>
                    </a:cubicBezTo>
                    <a:cubicBezTo>
                      <a:pt x="4206567" y="664498"/>
                      <a:pt x="4311378" y="664498"/>
                      <a:pt x="4416190" y="667038"/>
                    </a:cubicBezTo>
                    <a:cubicBezTo>
                      <a:pt x="4571466" y="670848"/>
                      <a:pt x="4726741" y="673388"/>
                      <a:pt x="4882017" y="674658"/>
                    </a:cubicBezTo>
                    <a:cubicBezTo>
                      <a:pt x="4940246" y="674658"/>
                      <a:pt x="4963484" y="673388"/>
                      <a:pt x="4983804" y="673388"/>
                    </a:cubicBezTo>
                    <a:close/>
                  </a:path>
                </a:pathLst>
              </a:custGeom>
              <a:solidFill>
                <a:srgbClr val="373735"/>
              </a:solidFill>
            </p:spPr>
          </p:sp>
        </p:grpSp>
        <p:grpSp>
          <p:nvGrpSpPr>
            <p:cNvPr name="Group 23" id="23"/>
            <p:cNvGrpSpPr/>
            <p:nvPr/>
          </p:nvGrpSpPr>
          <p:grpSpPr>
            <a:xfrm rot="-40404">
              <a:off x="351430" y="378573"/>
              <a:ext cx="20085616" cy="3512539"/>
              <a:chOff x="0" y="0"/>
              <a:chExt cx="4922945" cy="860916"/>
            </a:xfrm>
          </p:grpSpPr>
          <p:sp>
            <p:nvSpPr>
              <p:cNvPr name="Freeform 24" id="24"/>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25" id="25"/>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grpSp>
        <p:nvGrpSpPr>
          <p:cNvPr name="Group 26" id="26"/>
          <p:cNvGrpSpPr/>
          <p:nvPr/>
        </p:nvGrpSpPr>
        <p:grpSpPr>
          <a:xfrm rot="82483">
            <a:off x="1922231" y="1544775"/>
            <a:ext cx="15137959" cy="1328011"/>
            <a:chOff x="0" y="0"/>
            <a:chExt cx="20183945" cy="1770681"/>
          </a:xfrm>
        </p:grpSpPr>
        <p:sp>
          <p:nvSpPr>
            <p:cNvPr name="Freeform 27" id="27"/>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9" id="29"/>
          <p:cNvSpPr txBox="true"/>
          <p:nvPr/>
        </p:nvSpPr>
        <p:spPr>
          <a:xfrm rot="0">
            <a:off x="3224900" y="7202404"/>
            <a:ext cx="2073070" cy="612139"/>
          </a:xfrm>
          <a:prstGeom prst="rect">
            <a:avLst/>
          </a:prstGeom>
        </p:spPr>
        <p:txBody>
          <a:bodyPr anchor="t" rtlCol="false" tIns="0" lIns="0" bIns="0" rIns="0">
            <a:spAutoFit/>
          </a:bodyPr>
          <a:lstStyle/>
          <a:p>
            <a:pPr algn="ctr">
              <a:lnSpc>
                <a:spcPts val="4419"/>
              </a:lnSpc>
            </a:pPr>
            <a:r>
              <a:rPr lang="en-US" sz="5199">
                <a:solidFill>
                  <a:srgbClr val="1D1D1B"/>
                </a:solidFill>
                <a:latin typeface="Pagkaki"/>
              </a:rPr>
              <a:t>1234</a:t>
            </a:r>
          </a:p>
        </p:txBody>
      </p:sp>
      <p:sp>
        <p:nvSpPr>
          <p:cNvPr name="TextBox 30" id="30"/>
          <p:cNvSpPr txBox="true"/>
          <p:nvPr/>
        </p:nvSpPr>
        <p:spPr>
          <a:xfrm rot="0">
            <a:off x="5712030" y="6448868"/>
            <a:ext cx="2073070" cy="612139"/>
          </a:xfrm>
          <a:prstGeom prst="rect">
            <a:avLst/>
          </a:prstGeom>
        </p:spPr>
        <p:txBody>
          <a:bodyPr anchor="t" rtlCol="false" tIns="0" lIns="0" bIns="0" rIns="0">
            <a:spAutoFit/>
          </a:bodyPr>
          <a:lstStyle/>
          <a:p>
            <a:pPr algn="ctr">
              <a:lnSpc>
                <a:spcPts val="4419"/>
              </a:lnSpc>
            </a:pPr>
            <a:r>
              <a:rPr lang="en-US" sz="5199">
                <a:solidFill>
                  <a:srgbClr val="1D1D1B"/>
                </a:solidFill>
                <a:latin typeface="Pagkaki"/>
              </a:rPr>
              <a:t>1235</a:t>
            </a:r>
          </a:p>
        </p:txBody>
      </p:sp>
      <p:sp>
        <p:nvSpPr>
          <p:cNvPr name="TextBox 31" id="31"/>
          <p:cNvSpPr txBox="true"/>
          <p:nvPr/>
        </p:nvSpPr>
        <p:spPr>
          <a:xfrm rot="0">
            <a:off x="8193749" y="5747464"/>
            <a:ext cx="2073070" cy="612139"/>
          </a:xfrm>
          <a:prstGeom prst="rect">
            <a:avLst/>
          </a:prstGeom>
        </p:spPr>
        <p:txBody>
          <a:bodyPr anchor="t" rtlCol="false" tIns="0" lIns="0" bIns="0" rIns="0">
            <a:spAutoFit/>
          </a:bodyPr>
          <a:lstStyle/>
          <a:p>
            <a:pPr algn="ctr">
              <a:lnSpc>
                <a:spcPts val="4419"/>
              </a:lnSpc>
            </a:pPr>
            <a:r>
              <a:rPr lang="en-US" sz="5199">
                <a:solidFill>
                  <a:srgbClr val="1D1D1B"/>
                </a:solidFill>
                <a:latin typeface="Pagkaki"/>
              </a:rPr>
              <a:t>1236</a:t>
            </a:r>
          </a:p>
        </p:txBody>
      </p:sp>
      <p:sp>
        <p:nvSpPr>
          <p:cNvPr name="TextBox 32" id="32"/>
          <p:cNvSpPr txBox="true"/>
          <p:nvPr/>
        </p:nvSpPr>
        <p:spPr>
          <a:xfrm rot="0">
            <a:off x="10691990" y="5014849"/>
            <a:ext cx="2073070" cy="612139"/>
          </a:xfrm>
          <a:prstGeom prst="rect">
            <a:avLst/>
          </a:prstGeom>
        </p:spPr>
        <p:txBody>
          <a:bodyPr anchor="t" rtlCol="false" tIns="0" lIns="0" bIns="0" rIns="0">
            <a:spAutoFit/>
          </a:bodyPr>
          <a:lstStyle/>
          <a:p>
            <a:pPr algn="ctr">
              <a:lnSpc>
                <a:spcPts val="4419"/>
              </a:lnSpc>
            </a:pPr>
            <a:r>
              <a:rPr lang="en-US" sz="5199">
                <a:solidFill>
                  <a:srgbClr val="1D1D1B"/>
                </a:solidFill>
                <a:latin typeface="Pagkaki"/>
              </a:rPr>
              <a:t>1237</a:t>
            </a:r>
          </a:p>
        </p:txBody>
      </p:sp>
      <p:grpSp>
        <p:nvGrpSpPr>
          <p:cNvPr name="Group 33" id="33"/>
          <p:cNvGrpSpPr/>
          <p:nvPr/>
        </p:nvGrpSpPr>
        <p:grpSpPr>
          <a:xfrm rot="-84277">
            <a:off x="3037142" y="7646591"/>
            <a:ext cx="2449499" cy="380850"/>
            <a:chOff x="0" y="0"/>
            <a:chExt cx="2535490" cy="394220"/>
          </a:xfrm>
        </p:grpSpPr>
        <p:sp>
          <p:nvSpPr>
            <p:cNvPr name="Freeform 34" id="34"/>
            <p:cNvSpPr/>
            <p:nvPr/>
          </p:nvSpPr>
          <p:spPr>
            <a:xfrm flipH="false" flipV="false" rot="0">
              <a:off x="10160" y="16510"/>
              <a:ext cx="2512630" cy="366280"/>
            </a:xfrm>
            <a:custGeom>
              <a:avLst/>
              <a:gdLst/>
              <a:ahLst/>
              <a:cxnLst/>
              <a:rect r="r" b="b" t="t" l="l"/>
              <a:pathLst>
                <a:path h="366280" w="2512630">
                  <a:moveTo>
                    <a:pt x="2512630" y="366280"/>
                  </a:moveTo>
                  <a:lnTo>
                    <a:pt x="0" y="358660"/>
                  </a:lnTo>
                  <a:lnTo>
                    <a:pt x="0" y="140262"/>
                  </a:lnTo>
                  <a:lnTo>
                    <a:pt x="17780" y="19050"/>
                  </a:lnTo>
                  <a:lnTo>
                    <a:pt x="1250807" y="0"/>
                  </a:lnTo>
                  <a:lnTo>
                    <a:pt x="2493580" y="5080"/>
                  </a:lnTo>
                  <a:close/>
                </a:path>
              </a:pathLst>
            </a:custGeom>
            <a:solidFill>
              <a:srgbClr val="FCC3CA"/>
            </a:solidFill>
          </p:spPr>
        </p:sp>
        <p:sp>
          <p:nvSpPr>
            <p:cNvPr name="Freeform 35" id="35"/>
            <p:cNvSpPr/>
            <p:nvPr/>
          </p:nvSpPr>
          <p:spPr>
            <a:xfrm flipH="false" flipV="false" rot="0">
              <a:off x="-3810" y="0"/>
              <a:ext cx="2541840" cy="392950"/>
            </a:xfrm>
            <a:custGeom>
              <a:avLst/>
              <a:gdLst/>
              <a:ahLst/>
              <a:cxnLst/>
              <a:rect r="r" b="b" t="t" l="l"/>
              <a:pathLst>
                <a:path h="392950" w="2541840">
                  <a:moveTo>
                    <a:pt x="2507550" y="21590"/>
                  </a:moveTo>
                  <a:cubicBezTo>
                    <a:pt x="2508820" y="34290"/>
                    <a:pt x="2508820" y="44450"/>
                    <a:pt x="2510090" y="54610"/>
                  </a:cubicBezTo>
                  <a:cubicBezTo>
                    <a:pt x="2512630" y="68471"/>
                    <a:pt x="2513900" y="74443"/>
                    <a:pt x="2516440" y="80202"/>
                  </a:cubicBezTo>
                  <a:cubicBezTo>
                    <a:pt x="2516440" y="88520"/>
                    <a:pt x="2529140" y="252538"/>
                    <a:pt x="2535490" y="260857"/>
                  </a:cubicBezTo>
                  <a:cubicBezTo>
                    <a:pt x="2541840" y="273441"/>
                    <a:pt x="2538030" y="286238"/>
                    <a:pt x="2538030" y="298822"/>
                  </a:cubicBezTo>
                  <a:cubicBezTo>
                    <a:pt x="2538030" y="309913"/>
                    <a:pt x="2539300" y="320150"/>
                    <a:pt x="2540570" y="331990"/>
                  </a:cubicBezTo>
                  <a:cubicBezTo>
                    <a:pt x="2540570" y="353580"/>
                    <a:pt x="2540570" y="367550"/>
                    <a:pt x="2540570" y="391680"/>
                  </a:cubicBezTo>
                  <a:cubicBezTo>
                    <a:pt x="2517710" y="391680"/>
                    <a:pt x="2497390" y="392950"/>
                    <a:pt x="2474387" y="391680"/>
                  </a:cubicBezTo>
                  <a:cubicBezTo>
                    <a:pt x="2349188" y="386600"/>
                    <a:pt x="2222064" y="392950"/>
                    <a:pt x="2096865" y="387870"/>
                  </a:cubicBezTo>
                  <a:cubicBezTo>
                    <a:pt x="2021746" y="384060"/>
                    <a:pt x="1948553" y="386600"/>
                    <a:pt x="1873434" y="384060"/>
                  </a:cubicBezTo>
                  <a:cubicBezTo>
                    <a:pt x="1838764" y="382790"/>
                    <a:pt x="1804093" y="381520"/>
                    <a:pt x="1769423" y="380250"/>
                  </a:cubicBezTo>
                  <a:cubicBezTo>
                    <a:pt x="1748235" y="380250"/>
                    <a:pt x="1728974" y="381520"/>
                    <a:pt x="1707787" y="381520"/>
                  </a:cubicBezTo>
                  <a:cubicBezTo>
                    <a:pt x="1653855" y="380250"/>
                    <a:pt x="1505543" y="381520"/>
                    <a:pt x="1451611" y="380250"/>
                  </a:cubicBezTo>
                  <a:cubicBezTo>
                    <a:pt x="1413089" y="378980"/>
                    <a:pt x="642636" y="387870"/>
                    <a:pt x="604114" y="386600"/>
                  </a:cubicBezTo>
                  <a:cubicBezTo>
                    <a:pt x="594483" y="386600"/>
                    <a:pt x="582926" y="387870"/>
                    <a:pt x="573295" y="387870"/>
                  </a:cubicBezTo>
                  <a:cubicBezTo>
                    <a:pt x="550182" y="387870"/>
                    <a:pt x="528994" y="389140"/>
                    <a:pt x="505881" y="389140"/>
                  </a:cubicBezTo>
                  <a:cubicBezTo>
                    <a:pt x="448097" y="389140"/>
                    <a:pt x="392239" y="387870"/>
                    <a:pt x="334455" y="386600"/>
                  </a:cubicBezTo>
                  <a:cubicBezTo>
                    <a:pt x="299785" y="385330"/>
                    <a:pt x="265114" y="384060"/>
                    <a:pt x="232370" y="382790"/>
                  </a:cubicBezTo>
                  <a:cubicBezTo>
                    <a:pt x="170734" y="381520"/>
                    <a:pt x="109098" y="380250"/>
                    <a:pt x="48260" y="380250"/>
                  </a:cubicBezTo>
                  <a:cubicBezTo>
                    <a:pt x="38100" y="380250"/>
                    <a:pt x="29210" y="380250"/>
                    <a:pt x="19050" y="378980"/>
                  </a:cubicBezTo>
                  <a:cubicBezTo>
                    <a:pt x="10160" y="377710"/>
                    <a:pt x="5080" y="371360"/>
                    <a:pt x="7620" y="362470"/>
                  </a:cubicBezTo>
                  <a:cubicBezTo>
                    <a:pt x="16510" y="330815"/>
                    <a:pt x="12700" y="325483"/>
                    <a:pt x="11430" y="319937"/>
                  </a:cubicBezTo>
                  <a:cubicBezTo>
                    <a:pt x="10160" y="308633"/>
                    <a:pt x="6350" y="297542"/>
                    <a:pt x="7620" y="286238"/>
                  </a:cubicBezTo>
                  <a:cubicBezTo>
                    <a:pt x="5080" y="272161"/>
                    <a:pt x="0" y="97905"/>
                    <a:pt x="7620" y="83615"/>
                  </a:cubicBezTo>
                  <a:cubicBezTo>
                    <a:pt x="8890" y="80842"/>
                    <a:pt x="7620" y="77856"/>
                    <a:pt x="8890" y="75083"/>
                  </a:cubicBezTo>
                  <a:cubicBezTo>
                    <a:pt x="10160" y="70604"/>
                    <a:pt x="12700" y="65699"/>
                    <a:pt x="13970" y="44450"/>
                  </a:cubicBezTo>
                  <a:cubicBezTo>
                    <a:pt x="13970" y="41910"/>
                    <a:pt x="15240" y="39370"/>
                    <a:pt x="16510" y="38100"/>
                  </a:cubicBezTo>
                  <a:cubicBezTo>
                    <a:pt x="38100" y="35560"/>
                    <a:pt x="60945" y="30480"/>
                    <a:pt x="91763" y="29210"/>
                  </a:cubicBezTo>
                  <a:cubicBezTo>
                    <a:pt x="143768" y="25400"/>
                    <a:pt x="195774" y="22860"/>
                    <a:pt x="249705" y="20320"/>
                  </a:cubicBezTo>
                  <a:cubicBezTo>
                    <a:pt x="286302" y="17780"/>
                    <a:pt x="322898" y="16510"/>
                    <a:pt x="357569" y="13970"/>
                  </a:cubicBezTo>
                  <a:cubicBezTo>
                    <a:pt x="392239" y="11430"/>
                    <a:pt x="428836" y="8890"/>
                    <a:pt x="463506" y="8890"/>
                  </a:cubicBezTo>
                  <a:cubicBezTo>
                    <a:pt x="502029" y="7620"/>
                    <a:pt x="540551" y="10160"/>
                    <a:pt x="579074" y="8890"/>
                  </a:cubicBezTo>
                  <a:cubicBezTo>
                    <a:pt x="627227" y="8890"/>
                    <a:pt x="1499765" y="6350"/>
                    <a:pt x="1547918" y="5080"/>
                  </a:cubicBezTo>
                  <a:cubicBezTo>
                    <a:pt x="1594145" y="3810"/>
                    <a:pt x="1640372" y="2540"/>
                    <a:pt x="1688526" y="2540"/>
                  </a:cubicBezTo>
                  <a:cubicBezTo>
                    <a:pt x="1767497" y="1270"/>
                    <a:pt x="1844542" y="0"/>
                    <a:pt x="1923513" y="0"/>
                  </a:cubicBezTo>
                  <a:cubicBezTo>
                    <a:pt x="1956258" y="0"/>
                    <a:pt x="1990928" y="2540"/>
                    <a:pt x="2023672" y="2540"/>
                  </a:cubicBezTo>
                  <a:cubicBezTo>
                    <a:pt x="2114201" y="3810"/>
                    <a:pt x="2206655" y="5080"/>
                    <a:pt x="2297183" y="7620"/>
                  </a:cubicBezTo>
                  <a:cubicBezTo>
                    <a:pt x="2345336" y="8890"/>
                    <a:pt x="2393490" y="12700"/>
                    <a:pt x="2441643" y="16510"/>
                  </a:cubicBezTo>
                  <a:cubicBezTo>
                    <a:pt x="2453199" y="16510"/>
                    <a:pt x="2464756" y="16510"/>
                    <a:pt x="2474387" y="16510"/>
                  </a:cubicBezTo>
                  <a:cubicBezTo>
                    <a:pt x="2488500" y="17780"/>
                    <a:pt x="2497390" y="20320"/>
                    <a:pt x="2507550" y="21590"/>
                  </a:cubicBezTo>
                  <a:close/>
                  <a:moveTo>
                    <a:pt x="2517710" y="375170"/>
                  </a:moveTo>
                  <a:cubicBezTo>
                    <a:pt x="2518981" y="358660"/>
                    <a:pt x="2520250" y="345960"/>
                    <a:pt x="2520250" y="333260"/>
                  </a:cubicBezTo>
                  <a:cubicBezTo>
                    <a:pt x="2518981" y="319084"/>
                    <a:pt x="2517710" y="307780"/>
                    <a:pt x="2517710" y="295622"/>
                  </a:cubicBezTo>
                  <a:cubicBezTo>
                    <a:pt x="2517710" y="290077"/>
                    <a:pt x="2520250" y="284531"/>
                    <a:pt x="2518981" y="278986"/>
                  </a:cubicBezTo>
                  <a:cubicBezTo>
                    <a:pt x="2518981" y="273867"/>
                    <a:pt x="2517710" y="268535"/>
                    <a:pt x="2516440" y="263416"/>
                  </a:cubicBezTo>
                  <a:cubicBezTo>
                    <a:pt x="2511360" y="255524"/>
                    <a:pt x="2499931" y="92146"/>
                    <a:pt x="2499931" y="84255"/>
                  </a:cubicBezTo>
                  <a:cubicBezTo>
                    <a:pt x="2497390" y="77643"/>
                    <a:pt x="2494850" y="70818"/>
                    <a:pt x="2492310" y="63500"/>
                  </a:cubicBezTo>
                  <a:cubicBezTo>
                    <a:pt x="2491040" y="44450"/>
                    <a:pt x="2489770" y="43180"/>
                    <a:pt x="2468609" y="41910"/>
                  </a:cubicBezTo>
                  <a:cubicBezTo>
                    <a:pt x="2462830" y="41910"/>
                    <a:pt x="2458978" y="41910"/>
                    <a:pt x="2453199" y="40640"/>
                  </a:cubicBezTo>
                  <a:cubicBezTo>
                    <a:pt x="2405046" y="36830"/>
                    <a:pt x="2354967" y="31750"/>
                    <a:pt x="2306814" y="30480"/>
                  </a:cubicBezTo>
                  <a:cubicBezTo>
                    <a:pt x="2189320" y="26670"/>
                    <a:pt x="2069900" y="25400"/>
                    <a:pt x="1952406" y="22860"/>
                  </a:cubicBezTo>
                  <a:cubicBezTo>
                    <a:pt x="1935070" y="22860"/>
                    <a:pt x="1915809" y="22860"/>
                    <a:pt x="1898474" y="22860"/>
                  </a:cubicBezTo>
                  <a:cubicBezTo>
                    <a:pt x="1869582" y="22860"/>
                    <a:pt x="1840690" y="22860"/>
                    <a:pt x="1813724" y="22860"/>
                  </a:cubicBezTo>
                  <a:cubicBezTo>
                    <a:pt x="1752088" y="22860"/>
                    <a:pt x="1690452" y="22860"/>
                    <a:pt x="1630742" y="24130"/>
                  </a:cubicBezTo>
                  <a:cubicBezTo>
                    <a:pt x="1578736" y="25400"/>
                    <a:pt x="702346" y="29210"/>
                    <a:pt x="650341" y="29210"/>
                  </a:cubicBezTo>
                  <a:cubicBezTo>
                    <a:pt x="565591" y="29210"/>
                    <a:pt x="480841" y="26670"/>
                    <a:pt x="396091" y="33020"/>
                  </a:cubicBezTo>
                  <a:cubicBezTo>
                    <a:pt x="351790" y="36830"/>
                    <a:pt x="309415" y="36830"/>
                    <a:pt x="267041" y="38100"/>
                  </a:cubicBezTo>
                  <a:cubicBezTo>
                    <a:pt x="193848" y="41910"/>
                    <a:pt x="120655" y="45720"/>
                    <a:pt x="49530" y="50800"/>
                  </a:cubicBezTo>
                  <a:cubicBezTo>
                    <a:pt x="36830" y="50800"/>
                    <a:pt x="34290" y="53340"/>
                    <a:pt x="33020" y="65059"/>
                  </a:cubicBezTo>
                  <a:cubicBezTo>
                    <a:pt x="31750" y="68898"/>
                    <a:pt x="31750" y="72737"/>
                    <a:pt x="30480" y="76576"/>
                  </a:cubicBezTo>
                  <a:cubicBezTo>
                    <a:pt x="29210" y="82975"/>
                    <a:pt x="26670" y="89160"/>
                    <a:pt x="25400" y="95559"/>
                  </a:cubicBezTo>
                  <a:cubicBezTo>
                    <a:pt x="20320" y="102384"/>
                    <a:pt x="26670" y="269175"/>
                    <a:pt x="29210" y="276000"/>
                  </a:cubicBezTo>
                  <a:cubicBezTo>
                    <a:pt x="29210" y="283252"/>
                    <a:pt x="29210" y="290717"/>
                    <a:pt x="30480" y="297969"/>
                  </a:cubicBezTo>
                  <a:cubicBezTo>
                    <a:pt x="30480" y="303301"/>
                    <a:pt x="33020" y="308633"/>
                    <a:pt x="33020" y="313965"/>
                  </a:cubicBezTo>
                  <a:cubicBezTo>
                    <a:pt x="33020" y="319724"/>
                    <a:pt x="33020" y="325483"/>
                    <a:pt x="31750" y="333260"/>
                  </a:cubicBezTo>
                  <a:cubicBezTo>
                    <a:pt x="31750" y="337070"/>
                    <a:pt x="31750" y="339610"/>
                    <a:pt x="31750" y="343420"/>
                  </a:cubicBezTo>
                  <a:cubicBezTo>
                    <a:pt x="31750" y="353580"/>
                    <a:pt x="35560" y="357390"/>
                    <a:pt x="44450" y="357390"/>
                  </a:cubicBezTo>
                  <a:cubicBezTo>
                    <a:pt x="64797" y="357390"/>
                    <a:pt x="91763" y="358660"/>
                    <a:pt x="116802" y="358660"/>
                  </a:cubicBezTo>
                  <a:cubicBezTo>
                    <a:pt x="153399" y="358660"/>
                    <a:pt x="191921" y="356120"/>
                    <a:pt x="228518" y="358660"/>
                  </a:cubicBezTo>
                  <a:cubicBezTo>
                    <a:pt x="288228" y="362470"/>
                    <a:pt x="347938" y="365010"/>
                    <a:pt x="407648" y="363740"/>
                  </a:cubicBezTo>
                  <a:cubicBezTo>
                    <a:pt x="446171" y="362470"/>
                    <a:pt x="482767" y="365010"/>
                    <a:pt x="521290" y="365010"/>
                  </a:cubicBezTo>
                  <a:cubicBezTo>
                    <a:pt x="577148" y="365010"/>
                    <a:pt x="633006" y="363740"/>
                    <a:pt x="688863" y="365010"/>
                  </a:cubicBezTo>
                  <a:cubicBezTo>
                    <a:pt x="771687" y="366280"/>
                    <a:pt x="1680821" y="356120"/>
                    <a:pt x="1765571" y="358660"/>
                  </a:cubicBezTo>
                  <a:cubicBezTo>
                    <a:pt x="1802167" y="359930"/>
                    <a:pt x="1838764" y="361200"/>
                    <a:pt x="1873434" y="361200"/>
                  </a:cubicBezTo>
                  <a:cubicBezTo>
                    <a:pt x="1936996" y="363740"/>
                    <a:pt x="1998633" y="359930"/>
                    <a:pt x="2062195" y="363740"/>
                  </a:cubicBezTo>
                  <a:cubicBezTo>
                    <a:pt x="2114201" y="366280"/>
                    <a:pt x="2166206" y="366280"/>
                    <a:pt x="2218212" y="368820"/>
                  </a:cubicBezTo>
                  <a:cubicBezTo>
                    <a:pt x="2295257" y="372630"/>
                    <a:pt x="2372302" y="375170"/>
                    <a:pt x="2449347" y="376440"/>
                  </a:cubicBezTo>
                  <a:cubicBezTo>
                    <a:pt x="2478239" y="376440"/>
                    <a:pt x="2497390" y="375170"/>
                    <a:pt x="2517710" y="375170"/>
                  </a:cubicBezTo>
                  <a:close/>
                </a:path>
              </a:pathLst>
            </a:custGeom>
            <a:solidFill>
              <a:srgbClr val="1D1D1B"/>
            </a:solidFill>
          </p:spPr>
        </p:sp>
      </p:grpSp>
      <p:grpSp>
        <p:nvGrpSpPr>
          <p:cNvPr name="Group 36" id="36"/>
          <p:cNvGrpSpPr/>
          <p:nvPr/>
        </p:nvGrpSpPr>
        <p:grpSpPr>
          <a:xfrm rot="-84277">
            <a:off x="5523815" y="6893055"/>
            <a:ext cx="2449499" cy="380850"/>
            <a:chOff x="0" y="0"/>
            <a:chExt cx="2535490" cy="394220"/>
          </a:xfrm>
        </p:grpSpPr>
        <p:sp>
          <p:nvSpPr>
            <p:cNvPr name="Freeform 37" id="37"/>
            <p:cNvSpPr/>
            <p:nvPr/>
          </p:nvSpPr>
          <p:spPr>
            <a:xfrm flipH="false" flipV="false" rot="0">
              <a:off x="10160" y="16510"/>
              <a:ext cx="2512630" cy="366280"/>
            </a:xfrm>
            <a:custGeom>
              <a:avLst/>
              <a:gdLst/>
              <a:ahLst/>
              <a:cxnLst/>
              <a:rect r="r" b="b" t="t" l="l"/>
              <a:pathLst>
                <a:path h="366280" w="2512630">
                  <a:moveTo>
                    <a:pt x="2512630" y="366280"/>
                  </a:moveTo>
                  <a:lnTo>
                    <a:pt x="0" y="358660"/>
                  </a:lnTo>
                  <a:lnTo>
                    <a:pt x="0" y="140262"/>
                  </a:lnTo>
                  <a:lnTo>
                    <a:pt x="17780" y="19050"/>
                  </a:lnTo>
                  <a:lnTo>
                    <a:pt x="1250807" y="0"/>
                  </a:lnTo>
                  <a:lnTo>
                    <a:pt x="2493580" y="5080"/>
                  </a:lnTo>
                  <a:close/>
                </a:path>
              </a:pathLst>
            </a:custGeom>
            <a:solidFill>
              <a:srgbClr val="FEC400"/>
            </a:solidFill>
          </p:spPr>
        </p:sp>
        <p:sp>
          <p:nvSpPr>
            <p:cNvPr name="Freeform 38" id="38"/>
            <p:cNvSpPr/>
            <p:nvPr/>
          </p:nvSpPr>
          <p:spPr>
            <a:xfrm flipH="false" flipV="false" rot="0">
              <a:off x="-3810" y="0"/>
              <a:ext cx="2541840" cy="392950"/>
            </a:xfrm>
            <a:custGeom>
              <a:avLst/>
              <a:gdLst/>
              <a:ahLst/>
              <a:cxnLst/>
              <a:rect r="r" b="b" t="t" l="l"/>
              <a:pathLst>
                <a:path h="392950" w="2541840">
                  <a:moveTo>
                    <a:pt x="2507550" y="21590"/>
                  </a:moveTo>
                  <a:cubicBezTo>
                    <a:pt x="2508820" y="34290"/>
                    <a:pt x="2508820" y="44450"/>
                    <a:pt x="2510090" y="54610"/>
                  </a:cubicBezTo>
                  <a:cubicBezTo>
                    <a:pt x="2512630" y="68471"/>
                    <a:pt x="2513900" y="74443"/>
                    <a:pt x="2516440" y="80202"/>
                  </a:cubicBezTo>
                  <a:cubicBezTo>
                    <a:pt x="2516440" y="88520"/>
                    <a:pt x="2529140" y="252538"/>
                    <a:pt x="2535490" y="260857"/>
                  </a:cubicBezTo>
                  <a:cubicBezTo>
                    <a:pt x="2541840" y="273441"/>
                    <a:pt x="2538030" y="286238"/>
                    <a:pt x="2538030" y="298822"/>
                  </a:cubicBezTo>
                  <a:cubicBezTo>
                    <a:pt x="2538030" y="309913"/>
                    <a:pt x="2539300" y="320150"/>
                    <a:pt x="2540570" y="331990"/>
                  </a:cubicBezTo>
                  <a:cubicBezTo>
                    <a:pt x="2540570" y="353580"/>
                    <a:pt x="2540570" y="367550"/>
                    <a:pt x="2540570" y="391680"/>
                  </a:cubicBezTo>
                  <a:cubicBezTo>
                    <a:pt x="2517710" y="391680"/>
                    <a:pt x="2497390" y="392950"/>
                    <a:pt x="2474387" y="391680"/>
                  </a:cubicBezTo>
                  <a:cubicBezTo>
                    <a:pt x="2349188" y="386600"/>
                    <a:pt x="2222064" y="392950"/>
                    <a:pt x="2096865" y="387870"/>
                  </a:cubicBezTo>
                  <a:cubicBezTo>
                    <a:pt x="2021746" y="384060"/>
                    <a:pt x="1948553" y="386600"/>
                    <a:pt x="1873434" y="384060"/>
                  </a:cubicBezTo>
                  <a:cubicBezTo>
                    <a:pt x="1838764" y="382790"/>
                    <a:pt x="1804093" y="381520"/>
                    <a:pt x="1769423" y="380250"/>
                  </a:cubicBezTo>
                  <a:cubicBezTo>
                    <a:pt x="1748235" y="380250"/>
                    <a:pt x="1728974" y="381520"/>
                    <a:pt x="1707787" y="381520"/>
                  </a:cubicBezTo>
                  <a:cubicBezTo>
                    <a:pt x="1653855" y="380250"/>
                    <a:pt x="1505543" y="381520"/>
                    <a:pt x="1451611" y="380250"/>
                  </a:cubicBezTo>
                  <a:cubicBezTo>
                    <a:pt x="1413089" y="378980"/>
                    <a:pt x="642636" y="387870"/>
                    <a:pt x="604114" y="386600"/>
                  </a:cubicBezTo>
                  <a:cubicBezTo>
                    <a:pt x="594483" y="386600"/>
                    <a:pt x="582926" y="387870"/>
                    <a:pt x="573295" y="387870"/>
                  </a:cubicBezTo>
                  <a:cubicBezTo>
                    <a:pt x="550182" y="387870"/>
                    <a:pt x="528994" y="389140"/>
                    <a:pt x="505881" y="389140"/>
                  </a:cubicBezTo>
                  <a:cubicBezTo>
                    <a:pt x="448097" y="389140"/>
                    <a:pt x="392239" y="387870"/>
                    <a:pt x="334455" y="386600"/>
                  </a:cubicBezTo>
                  <a:cubicBezTo>
                    <a:pt x="299785" y="385330"/>
                    <a:pt x="265114" y="384060"/>
                    <a:pt x="232370" y="382790"/>
                  </a:cubicBezTo>
                  <a:cubicBezTo>
                    <a:pt x="170734" y="381520"/>
                    <a:pt x="109098" y="380250"/>
                    <a:pt x="48260" y="380250"/>
                  </a:cubicBezTo>
                  <a:cubicBezTo>
                    <a:pt x="38100" y="380250"/>
                    <a:pt x="29210" y="380250"/>
                    <a:pt x="19050" y="378980"/>
                  </a:cubicBezTo>
                  <a:cubicBezTo>
                    <a:pt x="10160" y="377710"/>
                    <a:pt x="5080" y="371360"/>
                    <a:pt x="7620" y="362470"/>
                  </a:cubicBezTo>
                  <a:cubicBezTo>
                    <a:pt x="16510" y="330815"/>
                    <a:pt x="12700" y="325483"/>
                    <a:pt x="11430" y="319937"/>
                  </a:cubicBezTo>
                  <a:cubicBezTo>
                    <a:pt x="10160" y="308633"/>
                    <a:pt x="6350" y="297542"/>
                    <a:pt x="7620" y="286238"/>
                  </a:cubicBezTo>
                  <a:cubicBezTo>
                    <a:pt x="5080" y="272161"/>
                    <a:pt x="0" y="97905"/>
                    <a:pt x="7620" y="83615"/>
                  </a:cubicBezTo>
                  <a:cubicBezTo>
                    <a:pt x="8890" y="80842"/>
                    <a:pt x="7620" y="77856"/>
                    <a:pt x="8890" y="75083"/>
                  </a:cubicBezTo>
                  <a:cubicBezTo>
                    <a:pt x="10160" y="70604"/>
                    <a:pt x="12700" y="65699"/>
                    <a:pt x="13970" y="44450"/>
                  </a:cubicBezTo>
                  <a:cubicBezTo>
                    <a:pt x="13970" y="41910"/>
                    <a:pt x="15240" y="39370"/>
                    <a:pt x="16510" y="38100"/>
                  </a:cubicBezTo>
                  <a:cubicBezTo>
                    <a:pt x="38100" y="35560"/>
                    <a:pt x="60945" y="30480"/>
                    <a:pt x="91763" y="29210"/>
                  </a:cubicBezTo>
                  <a:cubicBezTo>
                    <a:pt x="143768" y="25400"/>
                    <a:pt x="195774" y="22860"/>
                    <a:pt x="249705" y="20320"/>
                  </a:cubicBezTo>
                  <a:cubicBezTo>
                    <a:pt x="286302" y="17780"/>
                    <a:pt x="322898" y="16510"/>
                    <a:pt x="357569" y="13970"/>
                  </a:cubicBezTo>
                  <a:cubicBezTo>
                    <a:pt x="392239" y="11430"/>
                    <a:pt x="428836" y="8890"/>
                    <a:pt x="463506" y="8890"/>
                  </a:cubicBezTo>
                  <a:cubicBezTo>
                    <a:pt x="502029" y="7620"/>
                    <a:pt x="540551" y="10160"/>
                    <a:pt x="579074" y="8890"/>
                  </a:cubicBezTo>
                  <a:cubicBezTo>
                    <a:pt x="627227" y="8890"/>
                    <a:pt x="1499765" y="6350"/>
                    <a:pt x="1547918" y="5080"/>
                  </a:cubicBezTo>
                  <a:cubicBezTo>
                    <a:pt x="1594145" y="3810"/>
                    <a:pt x="1640372" y="2540"/>
                    <a:pt x="1688526" y="2540"/>
                  </a:cubicBezTo>
                  <a:cubicBezTo>
                    <a:pt x="1767497" y="1270"/>
                    <a:pt x="1844542" y="0"/>
                    <a:pt x="1923513" y="0"/>
                  </a:cubicBezTo>
                  <a:cubicBezTo>
                    <a:pt x="1956258" y="0"/>
                    <a:pt x="1990928" y="2540"/>
                    <a:pt x="2023672" y="2540"/>
                  </a:cubicBezTo>
                  <a:cubicBezTo>
                    <a:pt x="2114201" y="3810"/>
                    <a:pt x="2206655" y="5080"/>
                    <a:pt x="2297183" y="7620"/>
                  </a:cubicBezTo>
                  <a:cubicBezTo>
                    <a:pt x="2345336" y="8890"/>
                    <a:pt x="2393490" y="12700"/>
                    <a:pt x="2441643" y="16510"/>
                  </a:cubicBezTo>
                  <a:cubicBezTo>
                    <a:pt x="2453199" y="16510"/>
                    <a:pt x="2464756" y="16510"/>
                    <a:pt x="2474387" y="16510"/>
                  </a:cubicBezTo>
                  <a:cubicBezTo>
                    <a:pt x="2488500" y="17780"/>
                    <a:pt x="2497390" y="20320"/>
                    <a:pt x="2507550" y="21590"/>
                  </a:cubicBezTo>
                  <a:close/>
                  <a:moveTo>
                    <a:pt x="2517710" y="375170"/>
                  </a:moveTo>
                  <a:cubicBezTo>
                    <a:pt x="2518981" y="358660"/>
                    <a:pt x="2520250" y="345960"/>
                    <a:pt x="2520250" y="333260"/>
                  </a:cubicBezTo>
                  <a:cubicBezTo>
                    <a:pt x="2518981" y="319084"/>
                    <a:pt x="2517710" y="307780"/>
                    <a:pt x="2517710" y="295622"/>
                  </a:cubicBezTo>
                  <a:cubicBezTo>
                    <a:pt x="2517710" y="290077"/>
                    <a:pt x="2520250" y="284531"/>
                    <a:pt x="2518981" y="278986"/>
                  </a:cubicBezTo>
                  <a:cubicBezTo>
                    <a:pt x="2518981" y="273867"/>
                    <a:pt x="2517710" y="268535"/>
                    <a:pt x="2516440" y="263416"/>
                  </a:cubicBezTo>
                  <a:cubicBezTo>
                    <a:pt x="2511360" y="255524"/>
                    <a:pt x="2499931" y="92146"/>
                    <a:pt x="2499931" y="84255"/>
                  </a:cubicBezTo>
                  <a:cubicBezTo>
                    <a:pt x="2497390" y="77643"/>
                    <a:pt x="2494850" y="70818"/>
                    <a:pt x="2492310" y="63500"/>
                  </a:cubicBezTo>
                  <a:cubicBezTo>
                    <a:pt x="2491040" y="44450"/>
                    <a:pt x="2489770" y="43180"/>
                    <a:pt x="2468609" y="41910"/>
                  </a:cubicBezTo>
                  <a:cubicBezTo>
                    <a:pt x="2462830" y="41910"/>
                    <a:pt x="2458978" y="41910"/>
                    <a:pt x="2453199" y="40640"/>
                  </a:cubicBezTo>
                  <a:cubicBezTo>
                    <a:pt x="2405046" y="36830"/>
                    <a:pt x="2354967" y="31750"/>
                    <a:pt x="2306814" y="30480"/>
                  </a:cubicBezTo>
                  <a:cubicBezTo>
                    <a:pt x="2189320" y="26670"/>
                    <a:pt x="2069900" y="25400"/>
                    <a:pt x="1952406" y="22860"/>
                  </a:cubicBezTo>
                  <a:cubicBezTo>
                    <a:pt x="1935070" y="22860"/>
                    <a:pt x="1915809" y="22860"/>
                    <a:pt x="1898474" y="22860"/>
                  </a:cubicBezTo>
                  <a:cubicBezTo>
                    <a:pt x="1869582" y="22860"/>
                    <a:pt x="1840690" y="22860"/>
                    <a:pt x="1813724" y="22860"/>
                  </a:cubicBezTo>
                  <a:cubicBezTo>
                    <a:pt x="1752088" y="22860"/>
                    <a:pt x="1690452" y="22860"/>
                    <a:pt x="1630742" y="24130"/>
                  </a:cubicBezTo>
                  <a:cubicBezTo>
                    <a:pt x="1578736" y="25400"/>
                    <a:pt x="702346" y="29210"/>
                    <a:pt x="650341" y="29210"/>
                  </a:cubicBezTo>
                  <a:cubicBezTo>
                    <a:pt x="565591" y="29210"/>
                    <a:pt x="480841" y="26670"/>
                    <a:pt x="396091" y="33020"/>
                  </a:cubicBezTo>
                  <a:cubicBezTo>
                    <a:pt x="351790" y="36830"/>
                    <a:pt x="309415" y="36830"/>
                    <a:pt x="267041" y="38100"/>
                  </a:cubicBezTo>
                  <a:cubicBezTo>
                    <a:pt x="193848" y="41910"/>
                    <a:pt x="120655" y="45720"/>
                    <a:pt x="49530" y="50800"/>
                  </a:cubicBezTo>
                  <a:cubicBezTo>
                    <a:pt x="36830" y="50800"/>
                    <a:pt x="34290" y="53340"/>
                    <a:pt x="33020" y="65059"/>
                  </a:cubicBezTo>
                  <a:cubicBezTo>
                    <a:pt x="31750" y="68898"/>
                    <a:pt x="31750" y="72737"/>
                    <a:pt x="30480" y="76576"/>
                  </a:cubicBezTo>
                  <a:cubicBezTo>
                    <a:pt x="29210" y="82975"/>
                    <a:pt x="26670" y="89160"/>
                    <a:pt x="25400" y="95559"/>
                  </a:cubicBezTo>
                  <a:cubicBezTo>
                    <a:pt x="20320" y="102384"/>
                    <a:pt x="26670" y="269175"/>
                    <a:pt x="29210" y="276000"/>
                  </a:cubicBezTo>
                  <a:cubicBezTo>
                    <a:pt x="29210" y="283252"/>
                    <a:pt x="29210" y="290717"/>
                    <a:pt x="30480" y="297969"/>
                  </a:cubicBezTo>
                  <a:cubicBezTo>
                    <a:pt x="30480" y="303301"/>
                    <a:pt x="33020" y="308633"/>
                    <a:pt x="33020" y="313965"/>
                  </a:cubicBezTo>
                  <a:cubicBezTo>
                    <a:pt x="33020" y="319724"/>
                    <a:pt x="33020" y="325483"/>
                    <a:pt x="31750" y="333260"/>
                  </a:cubicBezTo>
                  <a:cubicBezTo>
                    <a:pt x="31750" y="337070"/>
                    <a:pt x="31750" y="339610"/>
                    <a:pt x="31750" y="343420"/>
                  </a:cubicBezTo>
                  <a:cubicBezTo>
                    <a:pt x="31750" y="353580"/>
                    <a:pt x="35560" y="357390"/>
                    <a:pt x="44450" y="357390"/>
                  </a:cubicBezTo>
                  <a:cubicBezTo>
                    <a:pt x="64797" y="357390"/>
                    <a:pt x="91763" y="358660"/>
                    <a:pt x="116802" y="358660"/>
                  </a:cubicBezTo>
                  <a:cubicBezTo>
                    <a:pt x="153399" y="358660"/>
                    <a:pt x="191921" y="356120"/>
                    <a:pt x="228518" y="358660"/>
                  </a:cubicBezTo>
                  <a:cubicBezTo>
                    <a:pt x="288228" y="362470"/>
                    <a:pt x="347938" y="365010"/>
                    <a:pt x="407648" y="363740"/>
                  </a:cubicBezTo>
                  <a:cubicBezTo>
                    <a:pt x="446171" y="362470"/>
                    <a:pt x="482767" y="365010"/>
                    <a:pt x="521290" y="365010"/>
                  </a:cubicBezTo>
                  <a:cubicBezTo>
                    <a:pt x="577148" y="365010"/>
                    <a:pt x="633006" y="363740"/>
                    <a:pt x="688863" y="365010"/>
                  </a:cubicBezTo>
                  <a:cubicBezTo>
                    <a:pt x="771687" y="366280"/>
                    <a:pt x="1680821" y="356120"/>
                    <a:pt x="1765571" y="358660"/>
                  </a:cubicBezTo>
                  <a:cubicBezTo>
                    <a:pt x="1802167" y="359930"/>
                    <a:pt x="1838764" y="361200"/>
                    <a:pt x="1873434" y="361200"/>
                  </a:cubicBezTo>
                  <a:cubicBezTo>
                    <a:pt x="1936996" y="363740"/>
                    <a:pt x="1998633" y="359930"/>
                    <a:pt x="2062195" y="363740"/>
                  </a:cubicBezTo>
                  <a:cubicBezTo>
                    <a:pt x="2114201" y="366280"/>
                    <a:pt x="2166206" y="366280"/>
                    <a:pt x="2218212" y="368820"/>
                  </a:cubicBezTo>
                  <a:cubicBezTo>
                    <a:pt x="2295257" y="372630"/>
                    <a:pt x="2372302" y="375170"/>
                    <a:pt x="2449347" y="376440"/>
                  </a:cubicBezTo>
                  <a:cubicBezTo>
                    <a:pt x="2478239" y="376440"/>
                    <a:pt x="2497390" y="375170"/>
                    <a:pt x="2517710" y="375170"/>
                  </a:cubicBezTo>
                  <a:close/>
                </a:path>
              </a:pathLst>
            </a:custGeom>
            <a:solidFill>
              <a:srgbClr val="1D1D1B"/>
            </a:solidFill>
          </p:spPr>
        </p:sp>
      </p:grpSp>
      <p:grpSp>
        <p:nvGrpSpPr>
          <p:cNvPr name="Group 39" id="39"/>
          <p:cNvGrpSpPr/>
          <p:nvPr/>
        </p:nvGrpSpPr>
        <p:grpSpPr>
          <a:xfrm rot="-84277">
            <a:off x="7991441" y="6246751"/>
            <a:ext cx="2449499" cy="380850"/>
            <a:chOff x="0" y="0"/>
            <a:chExt cx="2535490" cy="394220"/>
          </a:xfrm>
        </p:grpSpPr>
        <p:sp>
          <p:nvSpPr>
            <p:cNvPr name="Freeform 40" id="40"/>
            <p:cNvSpPr/>
            <p:nvPr/>
          </p:nvSpPr>
          <p:spPr>
            <a:xfrm flipH="false" flipV="false" rot="0">
              <a:off x="10160" y="16510"/>
              <a:ext cx="2512630" cy="366280"/>
            </a:xfrm>
            <a:custGeom>
              <a:avLst/>
              <a:gdLst/>
              <a:ahLst/>
              <a:cxnLst/>
              <a:rect r="r" b="b" t="t" l="l"/>
              <a:pathLst>
                <a:path h="366280" w="2512630">
                  <a:moveTo>
                    <a:pt x="2512630" y="366280"/>
                  </a:moveTo>
                  <a:lnTo>
                    <a:pt x="0" y="358660"/>
                  </a:lnTo>
                  <a:lnTo>
                    <a:pt x="0" y="140262"/>
                  </a:lnTo>
                  <a:lnTo>
                    <a:pt x="17780" y="19050"/>
                  </a:lnTo>
                  <a:lnTo>
                    <a:pt x="1250807" y="0"/>
                  </a:lnTo>
                  <a:lnTo>
                    <a:pt x="2493580" y="5080"/>
                  </a:lnTo>
                  <a:close/>
                </a:path>
              </a:pathLst>
            </a:custGeom>
            <a:solidFill>
              <a:srgbClr val="FD6220"/>
            </a:solidFill>
          </p:spPr>
        </p:sp>
        <p:sp>
          <p:nvSpPr>
            <p:cNvPr name="Freeform 41" id="41"/>
            <p:cNvSpPr/>
            <p:nvPr/>
          </p:nvSpPr>
          <p:spPr>
            <a:xfrm flipH="false" flipV="false" rot="0">
              <a:off x="-3810" y="0"/>
              <a:ext cx="2541840" cy="392950"/>
            </a:xfrm>
            <a:custGeom>
              <a:avLst/>
              <a:gdLst/>
              <a:ahLst/>
              <a:cxnLst/>
              <a:rect r="r" b="b" t="t" l="l"/>
              <a:pathLst>
                <a:path h="392950" w="2541840">
                  <a:moveTo>
                    <a:pt x="2507550" y="21590"/>
                  </a:moveTo>
                  <a:cubicBezTo>
                    <a:pt x="2508820" y="34290"/>
                    <a:pt x="2508820" y="44450"/>
                    <a:pt x="2510090" y="54610"/>
                  </a:cubicBezTo>
                  <a:cubicBezTo>
                    <a:pt x="2512630" y="68471"/>
                    <a:pt x="2513900" y="74443"/>
                    <a:pt x="2516440" y="80202"/>
                  </a:cubicBezTo>
                  <a:cubicBezTo>
                    <a:pt x="2516440" y="88520"/>
                    <a:pt x="2529140" y="252538"/>
                    <a:pt x="2535490" y="260857"/>
                  </a:cubicBezTo>
                  <a:cubicBezTo>
                    <a:pt x="2541840" y="273441"/>
                    <a:pt x="2538030" y="286238"/>
                    <a:pt x="2538030" y="298822"/>
                  </a:cubicBezTo>
                  <a:cubicBezTo>
                    <a:pt x="2538030" y="309913"/>
                    <a:pt x="2539300" y="320150"/>
                    <a:pt x="2540570" y="331990"/>
                  </a:cubicBezTo>
                  <a:cubicBezTo>
                    <a:pt x="2540570" y="353580"/>
                    <a:pt x="2540570" y="367550"/>
                    <a:pt x="2540570" y="391680"/>
                  </a:cubicBezTo>
                  <a:cubicBezTo>
                    <a:pt x="2517710" y="391680"/>
                    <a:pt x="2497390" y="392950"/>
                    <a:pt x="2474387" y="391680"/>
                  </a:cubicBezTo>
                  <a:cubicBezTo>
                    <a:pt x="2349188" y="386600"/>
                    <a:pt x="2222064" y="392950"/>
                    <a:pt x="2096865" y="387870"/>
                  </a:cubicBezTo>
                  <a:cubicBezTo>
                    <a:pt x="2021746" y="384060"/>
                    <a:pt x="1948553" y="386600"/>
                    <a:pt x="1873434" y="384060"/>
                  </a:cubicBezTo>
                  <a:cubicBezTo>
                    <a:pt x="1838764" y="382790"/>
                    <a:pt x="1804093" y="381520"/>
                    <a:pt x="1769423" y="380250"/>
                  </a:cubicBezTo>
                  <a:cubicBezTo>
                    <a:pt x="1748235" y="380250"/>
                    <a:pt x="1728974" y="381520"/>
                    <a:pt x="1707787" y="381520"/>
                  </a:cubicBezTo>
                  <a:cubicBezTo>
                    <a:pt x="1653855" y="380250"/>
                    <a:pt x="1505543" y="381520"/>
                    <a:pt x="1451611" y="380250"/>
                  </a:cubicBezTo>
                  <a:cubicBezTo>
                    <a:pt x="1413089" y="378980"/>
                    <a:pt x="642636" y="387870"/>
                    <a:pt x="604114" y="386600"/>
                  </a:cubicBezTo>
                  <a:cubicBezTo>
                    <a:pt x="594483" y="386600"/>
                    <a:pt x="582926" y="387870"/>
                    <a:pt x="573295" y="387870"/>
                  </a:cubicBezTo>
                  <a:cubicBezTo>
                    <a:pt x="550182" y="387870"/>
                    <a:pt x="528994" y="389140"/>
                    <a:pt x="505881" y="389140"/>
                  </a:cubicBezTo>
                  <a:cubicBezTo>
                    <a:pt x="448097" y="389140"/>
                    <a:pt x="392239" y="387870"/>
                    <a:pt x="334455" y="386600"/>
                  </a:cubicBezTo>
                  <a:cubicBezTo>
                    <a:pt x="299785" y="385330"/>
                    <a:pt x="265114" y="384060"/>
                    <a:pt x="232370" y="382790"/>
                  </a:cubicBezTo>
                  <a:cubicBezTo>
                    <a:pt x="170734" y="381520"/>
                    <a:pt x="109098" y="380250"/>
                    <a:pt x="48260" y="380250"/>
                  </a:cubicBezTo>
                  <a:cubicBezTo>
                    <a:pt x="38100" y="380250"/>
                    <a:pt x="29210" y="380250"/>
                    <a:pt x="19050" y="378980"/>
                  </a:cubicBezTo>
                  <a:cubicBezTo>
                    <a:pt x="10160" y="377710"/>
                    <a:pt x="5080" y="371360"/>
                    <a:pt x="7620" y="362470"/>
                  </a:cubicBezTo>
                  <a:cubicBezTo>
                    <a:pt x="16510" y="330815"/>
                    <a:pt x="12700" y="325483"/>
                    <a:pt x="11430" y="319937"/>
                  </a:cubicBezTo>
                  <a:cubicBezTo>
                    <a:pt x="10160" y="308633"/>
                    <a:pt x="6350" y="297542"/>
                    <a:pt x="7620" y="286238"/>
                  </a:cubicBezTo>
                  <a:cubicBezTo>
                    <a:pt x="5080" y="272161"/>
                    <a:pt x="0" y="97905"/>
                    <a:pt x="7620" y="83615"/>
                  </a:cubicBezTo>
                  <a:cubicBezTo>
                    <a:pt x="8890" y="80842"/>
                    <a:pt x="7620" y="77856"/>
                    <a:pt x="8890" y="75083"/>
                  </a:cubicBezTo>
                  <a:cubicBezTo>
                    <a:pt x="10160" y="70604"/>
                    <a:pt x="12700" y="65699"/>
                    <a:pt x="13970" y="44450"/>
                  </a:cubicBezTo>
                  <a:cubicBezTo>
                    <a:pt x="13970" y="41910"/>
                    <a:pt x="15240" y="39370"/>
                    <a:pt x="16510" y="38100"/>
                  </a:cubicBezTo>
                  <a:cubicBezTo>
                    <a:pt x="38100" y="35560"/>
                    <a:pt x="60945" y="30480"/>
                    <a:pt x="91763" y="29210"/>
                  </a:cubicBezTo>
                  <a:cubicBezTo>
                    <a:pt x="143768" y="25400"/>
                    <a:pt x="195774" y="22860"/>
                    <a:pt x="249705" y="20320"/>
                  </a:cubicBezTo>
                  <a:cubicBezTo>
                    <a:pt x="286302" y="17780"/>
                    <a:pt x="322898" y="16510"/>
                    <a:pt x="357569" y="13970"/>
                  </a:cubicBezTo>
                  <a:cubicBezTo>
                    <a:pt x="392239" y="11430"/>
                    <a:pt x="428836" y="8890"/>
                    <a:pt x="463506" y="8890"/>
                  </a:cubicBezTo>
                  <a:cubicBezTo>
                    <a:pt x="502029" y="7620"/>
                    <a:pt x="540551" y="10160"/>
                    <a:pt x="579074" y="8890"/>
                  </a:cubicBezTo>
                  <a:cubicBezTo>
                    <a:pt x="627227" y="8890"/>
                    <a:pt x="1499765" y="6350"/>
                    <a:pt x="1547918" y="5080"/>
                  </a:cubicBezTo>
                  <a:cubicBezTo>
                    <a:pt x="1594145" y="3810"/>
                    <a:pt x="1640372" y="2540"/>
                    <a:pt x="1688526" y="2540"/>
                  </a:cubicBezTo>
                  <a:cubicBezTo>
                    <a:pt x="1767497" y="1270"/>
                    <a:pt x="1844542" y="0"/>
                    <a:pt x="1923513" y="0"/>
                  </a:cubicBezTo>
                  <a:cubicBezTo>
                    <a:pt x="1956258" y="0"/>
                    <a:pt x="1990928" y="2540"/>
                    <a:pt x="2023672" y="2540"/>
                  </a:cubicBezTo>
                  <a:cubicBezTo>
                    <a:pt x="2114201" y="3810"/>
                    <a:pt x="2206655" y="5080"/>
                    <a:pt x="2297183" y="7620"/>
                  </a:cubicBezTo>
                  <a:cubicBezTo>
                    <a:pt x="2345336" y="8890"/>
                    <a:pt x="2393490" y="12700"/>
                    <a:pt x="2441643" y="16510"/>
                  </a:cubicBezTo>
                  <a:cubicBezTo>
                    <a:pt x="2453199" y="16510"/>
                    <a:pt x="2464756" y="16510"/>
                    <a:pt x="2474387" y="16510"/>
                  </a:cubicBezTo>
                  <a:cubicBezTo>
                    <a:pt x="2488500" y="17780"/>
                    <a:pt x="2497390" y="20320"/>
                    <a:pt x="2507550" y="21590"/>
                  </a:cubicBezTo>
                  <a:close/>
                  <a:moveTo>
                    <a:pt x="2517710" y="375170"/>
                  </a:moveTo>
                  <a:cubicBezTo>
                    <a:pt x="2518981" y="358660"/>
                    <a:pt x="2520250" y="345960"/>
                    <a:pt x="2520250" y="333260"/>
                  </a:cubicBezTo>
                  <a:cubicBezTo>
                    <a:pt x="2518981" y="319084"/>
                    <a:pt x="2517710" y="307780"/>
                    <a:pt x="2517710" y="295622"/>
                  </a:cubicBezTo>
                  <a:cubicBezTo>
                    <a:pt x="2517710" y="290077"/>
                    <a:pt x="2520250" y="284531"/>
                    <a:pt x="2518981" y="278986"/>
                  </a:cubicBezTo>
                  <a:cubicBezTo>
                    <a:pt x="2518981" y="273867"/>
                    <a:pt x="2517710" y="268535"/>
                    <a:pt x="2516440" y="263416"/>
                  </a:cubicBezTo>
                  <a:cubicBezTo>
                    <a:pt x="2511360" y="255524"/>
                    <a:pt x="2499931" y="92146"/>
                    <a:pt x="2499931" y="84255"/>
                  </a:cubicBezTo>
                  <a:cubicBezTo>
                    <a:pt x="2497390" y="77643"/>
                    <a:pt x="2494850" y="70818"/>
                    <a:pt x="2492310" y="63500"/>
                  </a:cubicBezTo>
                  <a:cubicBezTo>
                    <a:pt x="2491040" y="44450"/>
                    <a:pt x="2489770" y="43180"/>
                    <a:pt x="2468609" y="41910"/>
                  </a:cubicBezTo>
                  <a:cubicBezTo>
                    <a:pt x="2462830" y="41910"/>
                    <a:pt x="2458978" y="41910"/>
                    <a:pt x="2453199" y="40640"/>
                  </a:cubicBezTo>
                  <a:cubicBezTo>
                    <a:pt x="2405046" y="36830"/>
                    <a:pt x="2354967" y="31750"/>
                    <a:pt x="2306814" y="30480"/>
                  </a:cubicBezTo>
                  <a:cubicBezTo>
                    <a:pt x="2189320" y="26670"/>
                    <a:pt x="2069900" y="25400"/>
                    <a:pt x="1952406" y="22860"/>
                  </a:cubicBezTo>
                  <a:cubicBezTo>
                    <a:pt x="1935070" y="22860"/>
                    <a:pt x="1915809" y="22860"/>
                    <a:pt x="1898474" y="22860"/>
                  </a:cubicBezTo>
                  <a:cubicBezTo>
                    <a:pt x="1869582" y="22860"/>
                    <a:pt x="1840690" y="22860"/>
                    <a:pt x="1813724" y="22860"/>
                  </a:cubicBezTo>
                  <a:cubicBezTo>
                    <a:pt x="1752088" y="22860"/>
                    <a:pt x="1690452" y="22860"/>
                    <a:pt x="1630742" y="24130"/>
                  </a:cubicBezTo>
                  <a:cubicBezTo>
                    <a:pt x="1578736" y="25400"/>
                    <a:pt x="702346" y="29210"/>
                    <a:pt x="650341" y="29210"/>
                  </a:cubicBezTo>
                  <a:cubicBezTo>
                    <a:pt x="565591" y="29210"/>
                    <a:pt x="480841" y="26670"/>
                    <a:pt x="396091" y="33020"/>
                  </a:cubicBezTo>
                  <a:cubicBezTo>
                    <a:pt x="351790" y="36830"/>
                    <a:pt x="309415" y="36830"/>
                    <a:pt x="267041" y="38100"/>
                  </a:cubicBezTo>
                  <a:cubicBezTo>
                    <a:pt x="193848" y="41910"/>
                    <a:pt x="120655" y="45720"/>
                    <a:pt x="49530" y="50800"/>
                  </a:cubicBezTo>
                  <a:cubicBezTo>
                    <a:pt x="36830" y="50800"/>
                    <a:pt x="34290" y="53340"/>
                    <a:pt x="33020" y="65059"/>
                  </a:cubicBezTo>
                  <a:cubicBezTo>
                    <a:pt x="31750" y="68898"/>
                    <a:pt x="31750" y="72737"/>
                    <a:pt x="30480" y="76576"/>
                  </a:cubicBezTo>
                  <a:cubicBezTo>
                    <a:pt x="29210" y="82975"/>
                    <a:pt x="26670" y="89160"/>
                    <a:pt x="25400" y="95559"/>
                  </a:cubicBezTo>
                  <a:cubicBezTo>
                    <a:pt x="20320" y="102384"/>
                    <a:pt x="26670" y="269175"/>
                    <a:pt x="29210" y="276000"/>
                  </a:cubicBezTo>
                  <a:cubicBezTo>
                    <a:pt x="29210" y="283252"/>
                    <a:pt x="29210" y="290717"/>
                    <a:pt x="30480" y="297969"/>
                  </a:cubicBezTo>
                  <a:cubicBezTo>
                    <a:pt x="30480" y="303301"/>
                    <a:pt x="33020" y="308633"/>
                    <a:pt x="33020" y="313965"/>
                  </a:cubicBezTo>
                  <a:cubicBezTo>
                    <a:pt x="33020" y="319724"/>
                    <a:pt x="33020" y="325483"/>
                    <a:pt x="31750" y="333260"/>
                  </a:cubicBezTo>
                  <a:cubicBezTo>
                    <a:pt x="31750" y="337070"/>
                    <a:pt x="31750" y="339610"/>
                    <a:pt x="31750" y="343420"/>
                  </a:cubicBezTo>
                  <a:cubicBezTo>
                    <a:pt x="31750" y="353580"/>
                    <a:pt x="35560" y="357390"/>
                    <a:pt x="44450" y="357390"/>
                  </a:cubicBezTo>
                  <a:cubicBezTo>
                    <a:pt x="64797" y="357390"/>
                    <a:pt x="91763" y="358660"/>
                    <a:pt x="116802" y="358660"/>
                  </a:cubicBezTo>
                  <a:cubicBezTo>
                    <a:pt x="153399" y="358660"/>
                    <a:pt x="191921" y="356120"/>
                    <a:pt x="228518" y="358660"/>
                  </a:cubicBezTo>
                  <a:cubicBezTo>
                    <a:pt x="288228" y="362470"/>
                    <a:pt x="347938" y="365010"/>
                    <a:pt x="407648" y="363740"/>
                  </a:cubicBezTo>
                  <a:cubicBezTo>
                    <a:pt x="446171" y="362470"/>
                    <a:pt x="482767" y="365010"/>
                    <a:pt x="521290" y="365010"/>
                  </a:cubicBezTo>
                  <a:cubicBezTo>
                    <a:pt x="577148" y="365010"/>
                    <a:pt x="633006" y="363740"/>
                    <a:pt x="688863" y="365010"/>
                  </a:cubicBezTo>
                  <a:cubicBezTo>
                    <a:pt x="771687" y="366280"/>
                    <a:pt x="1680821" y="356120"/>
                    <a:pt x="1765571" y="358660"/>
                  </a:cubicBezTo>
                  <a:cubicBezTo>
                    <a:pt x="1802167" y="359930"/>
                    <a:pt x="1838764" y="361200"/>
                    <a:pt x="1873434" y="361200"/>
                  </a:cubicBezTo>
                  <a:cubicBezTo>
                    <a:pt x="1936996" y="363740"/>
                    <a:pt x="1998633" y="359930"/>
                    <a:pt x="2062195" y="363740"/>
                  </a:cubicBezTo>
                  <a:cubicBezTo>
                    <a:pt x="2114201" y="366280"/>
                    <a:pt x="2166206" y="366280"/>
                    <a:pt x="2218212" y="368820"/>
                  </a:cubicBezTo>
                  <a:cubicBezTo>
                    <a:pt x="2295257" y="372630"/>
                    <a:pt x="2372302" y="375170"/>
                    <a:pt x="2449347" y="376440"/>
                  </a:cubicBezTo>
                  <a:cubicBezTo>
                    <a:pt x="2478239" y="376440"/>
                    <a:pt x="2497390" y="375170"/>
                    <a:pt x="2517710" y="375170"/>
                  </a:cubicBezTo>
                  <a:close/>
                </a:path>
              </a:pathLst>
            </a:custGeom>
            <a:solidFill>
              <a:srgbClr val="1D1D1B"/>
            </a:solidFill>
          </p:spPr>
        </p:sp>
      </p:grpSp>
      <p:grpSp>
        <p:nvGrpSpPr>
          <p:cNvPr name="Group 42" id="42"/>
          <p:cNvGrpSpPr/>
          <p:nvPr/>
        </p:nvGrpSpPr>
        <p:grpSpPr>
          <a:xfrm rot="-84277">
            <a:off x="10503776" y="5488513"/>
            <a:ext cx="2449499" cy="380850"/>
            <a:chOff x="0" y="0"/>
            <a:chExt cx="2535490" cy="394220"/>
          </a:xfrm>
        </p:grpSpPr>
        <p:sp>
          <p:nvSpPr>
            <p:cNvPr name="Freeform 43" id="43"/>
            <p:cNvSpPr/>
            <p:nvPr/>
          </p:nvSpPr>
          <p:spPr>
            <a:xfrm flipH="false" flipV="false" rot="0">
              <a:off x="10160" y="16510"/>
              <a:ext cx="2512630" cy="366280"/>
            </a:xfrm>
            <a:custGeom>
              <a:avLst/>
              <a:gdLst/>
              <a:ahLst/>
              <a:cxnLst/>
              <a:rect r="r" b="b" t="t" l="l"/>
              <a:pathLst>
                <a:path h="366280" w="2512630">
                  <a:moveTo>
                    <a:pt x="2512630" y="366280"/>
                  </a:moveTo>
                  <a:lnTo>
                    <a:pt x="0" y="358660"/>
                  </a:lnTo>
                  <a:lnTo>
                    <a:pt x="0" y="140262"/>
                  </a:lnTo>
                  <a:lnTo>
                    <a:pt x="17780" y="19050"/>
                  </a:lnTo>
                  <a:lnTo>
                    <a:pt x="1250807" y="0"/>
                  </a:lnTo>
                  <a:lnTo>
                    <a:pt x="2493580" y="5080"/>
                  </a:lnTo>
                  <a:close/>
                </a:path>
              </a:pathLst>
            </a:custGeom>
            <a:solidFill>
              <a:srgbClr val="FEC400"/>
            </a:solidFill>
          </p:spPr>
        </p:sp>
        <p:sp>
          <p:nvSpPr>
            <p:cNvPr name="Freeform 44" id="44"/>
            <p:cNvSpPr/>
            <p:nvPr/>
          </p:nvSpPr>
          <p:spPr>
            <a:xfrm flipH="false" flipV="false" rot="0">
              <a:off x="-3810" y="0"/>
              <a:ext cx="2541840" cy="392950"/>
            </a:xfrm>
            <a:custGeom>
              <a:avLst/>
              <a:gdLst/>
              <a:ahLst/>
              <a:cxnLst/>
              <a:rect r="r" b="b" t="t" l="l"/>
              <a:pathLst>
                <a:path h="392950" w="2541840">
                  <a:moveTo>
                    <a:pt x="2507550" y="21590"/>
                  </a:moveTo>
                  <a:cubicBezTo>
                    <a:pt x="2508820" y="34290"/>
                    <a:pt x="2508820" y="44450"/>
                    <a:pt x="2510090" y="54610"/>
                  </a:cubicBezTo>
                  <a:cubicBezTo>
                    <a:pt x="2512630" y="68471"/>
                    <a:pt x="2513900" y="74443"/>
                    <a:pt x="2516440" y="80202"/>
                  </a:cubicBezTo>
                  <a:cubicBezTo>
                    <a:pt x="2516440" y="88520"/>
                    <a:pt x="2529140" y="252538"/>
                    <a:pt x="2535490" y="260857"/>
                  </a:cubicBezTo>
                  <a:cubicBezTo>
                    <a:pt x="2541840" y="273441"/>
                    <a:pt x="2538030" y="286238"/>
                    <a:pt x="2538030" y="298822"/>
                  </a:cubicBezTo>
                  <a:cubicBezTo>
                    <a:pt x="2538030" y="309913"/>
                    <a:pt x="2539300" y="320150"/>
                    <a:pt x="2540570" y="331990"/>
                  </a:cubicBezTo>
                  <a:cubicBezTo>
                    <a:pt x="2540570" y="353580"/>
                    <a:pt x="2540570" y="367550"/>
                    <a:pt x="2540570" y="391680"/>
                  </a:cubicBezTo>
                  <a:cubicBezTo>
                    <a:pt x="2517710" y="391680"/>
                    <a:pt x="2497390" y="392950"/>
                    <a:pt x="2474387" y="391680"/>
                  </a:cubicBezTo>
                  <a:cubicBezTo>
                    <a:pt x="2349188" y="386600"/>
                    <a:pt x="2222064" y="392950"/>
                    <a:pt x="2096865" y="387870"/>
                  </a:cubicBezTo>
                  <a:cubicBezTo>
                    <a:pt x="2021746" y="384060"/>
                    <a:pt x="1948553" y="386600"/>
                    <a:pt x="1873434" y="384060"/>
                  </a:cubicBezTo>
                  <a:cubicBezTo>
                    <a:pt x="1838764" y="382790"/>
                    <a:pt x="1804093" y="381520"/>
                    <a:pt x="1769423" y="380250"/>
                  </a:cubicBezTo>
                  <a:cubicBezTo>
                    <a:pt x="1748235" y="380250"/>
                    <a:pt x="1728974" y="381520"/>
                    <a:pt x="1707787" y="381520"/>
                  </a:cubicBezTo>
                  <a:cubicBezTo>
                    <a:pt x="1653855" y="380250"/>
                    <a:pt x="1505543" y="381520"/>
                    <a:pt x="1451611" y="380250"/>
                  </a:cubicBezTo>
                  <a:cubicBezTo>
                    <a:pt x="1413089" y="378980"/>
                    <a:pt x="642636" y="387870"/>
                    <a:pt x="604114" y="386600"/>
                  </a:cubicBezTo>
                  <a:cubicBezTo>
                    <a:pt x="594483" y="386600"/>
                    <a:pt x="582926" y="387870"/>
                    <a:pt x="573295" y="387870"/>
                  </a:cubicBezTo>
                  <a:cubicBezTo>
                    <a:pt x="550182" y="387870"/>
                    <a:pt x="528994" y="389140"/>
                    <a:pt x="505881" y="389140"/>
                  </a:cubicBezTo>
                  <a:cubicBezTo>
                    <a:pt x="448097" y="389140"/>
                    <a:pt x="392239" y="387870"/>
                    <a:pt x="334455" y="386600"/>
                  </a:cubicBezTo>
                  <a:cubicBezTo>
                    <a:pt x="299785" y="385330"/>
                    <a:pt x="265114" y="384060"/>
                    <a:pt x="232370" y="382790"/>
                  </a:cubicBezTo>
                  <a:cubicBezTo>
                    <a:pt x="170734" y="381520"/>
                    <a:pt x="109098" y="380250"/>
                    <a:pt x="48260" y="380250"/>
                  </a:cubicBezTo>
                  <a:cubicBezTo>
                    <a:pt x="38100" y="380250"/>
                    <a:pt x="29210" y="380250"/>
                    <a:pt x="19050" y="378980"/>
                  </a:cubicBezTo>
                  <a:cubicBezTo>
                    <a:pt x="10160" y="377710"/>
                    <a:pt x="5080" y="371360"/>
                    <a:pt x="7620" y="362470"/>
                  </a:cubicBezTo>
                  <a:cubicBezTo>
                    <a:pt x="16510" y="330815"/>
                    <a:pt x="12700" y="325483"/>
                    <a:pt x="11430" y="319937"/>
                  </a:cubicBezTo>
                  <a:cubicBezTo>
                    <a:pt x="10160" y="308633"/>
                    <a:pt x="6350" y="297542"/>
                    <a:pt x="7620" y="286238"/>
                  </a:cubicBezTo>
                  <a:cubicBezTo>
                    <a:pt x="5080" y="272161"/>
                    <a:pt x="0" y="97905"/>
                    <a:pt x="7620" y="83615"/>
                  </a:cubicBezTo>
                  <a:cubicBezTo>
                    <a:pt x="8890" y="80842"/>
                    <a:pt x="7620" y="77856"/>
                    <a:pt x="8890" y="75083"/>
                  </a:cubicBezTo>
                  <a:cubicBezTo>
                    <a:pt x="10160" y="70604"/>
                    <a:pt x="12700" y="65699"/>
                    <a:pt x="13970" y="44450"/>
                  </a:cubicBezTo>
                  <a:cubicBezTo>
                    <a:pt x="13970" y="41910"/>
                    <a:pt x="15240" y="39370"/>
                    <a:pt x="16510" y="38100"/>
                  </a:cubicBezTo>
                  <a:cubicBezTo>
                    <a:pt x="38100" y="35560"/>
                    <a:pt x="60945" y="30480"/>
                    <a:pt x="91763" y="29210"/>
                  </a:cubicBezTo>
                  <a:cubicBezTo>
                    <a:pt x="143768" y="25400"/>
                    <a:pt x="195774" y="22860"/>
                    <a:pt x="249705" y="20320"/>
                  </a:cubicBezTo>
                  <a:cubicBezTo>
                    <a:pt x="286302" y="17780"/>
                    <a:pt x="322898" y="16510"/>
                    <a:pt x="357569" y="13970"/>
                  </a:cubicBezTo>
                  <a:cubicBezTo>
                    <a:pt x="392239" y="11430"/>
                    <a:pt x="428836" y="8890"/>
                    <a:pt x="463506" y="8890"/>
                  </a:cubicBezTo>
                  <a:cubicBezTo>
                    <a:pt x="502029" y="7620"/>
                    <a:pt x="540551" y="10160"/>
                    <a:pt x="579074" y="8890"/>
                  </a:cubicBezTo>
                  <a:cubicBezTo>
                    <a:pt x="627227" y="8890"/>
                    <a:pt x="1499765" y="6350"/>
                    <a:pt x="1547918" y="5080"/>
                  </a:cubicBezTo>
                  <a:cubicBezTo>
                    <a:pt x="1594145" y="3810"/>
                    <a:pt x="1640372" y="2540"/>
                    <a:pt x="1688526" y="2540"/>
                  </a:cubicBezTo>
                  <a:cubicBezTo>
                    <a:pt x="1767497" y="1270"/>
                    <a:pt x="1844542" y="0"/>
                    <a:pt x="1923513" y="0"/>
                  </a:cubicBezTo>
                  <a:cubicBezTo>
                    <a:pt x="1956258" y="0"/>
                    <a:pt x="1990928" y="2540"/>
                    <a:pt x="2023672" y="2540"/>
                  </a:cubicBezTo>
                  <a:cubicBezTo>
                    <a:pt x="2114201" y="3810"/>
                    <a:pt x="2206655" y="5080"/>
                    <a:pt x="2297183" y="7620"/>
                  </a:cubicBezTo>
                  <a:cubicBezTo>
                    <a:pt x="2345336" y="8890"/>
                    <a:pt x="2393490" y="12700"/>
                    <a:pt x="2441643" y="16510"/>
                  </a:cubicBezTo>
                  <a:cubicBezTo>
                    <a:pt x="2453199" y="16510"/>
                    <a:pt x="2464756" y="16510"/>
                    <a:pt x="2474387" y="16510"/>
                  </a:cubicBezTo>
                  <a:cubicBezTo>
                    <a:pt x="2488500" y="17780"/>
                    <a:pt x="2497390" y="20320"/>
                    <a:pt x="2507550" y="21590"/>
                  </a:cubicBezTo>
                  <a:close/>
                  <a:moveTo>
                    <a:pt x="2517710" y="375170"/>
                  </a:moveTo>
                  <a:cubicBezTo>
                    <a:pt x="2518981" y="358660"/>
                    <a:pt x="2520250" y="345960"/>
                    <a:pt x="2520250" y="333260"/>
                  </a:cubicBezTo>
                  <a:cubicBezTo>
                    <a:pt x="2518981" y="319084"/>
                    <a:pt x="2517710" y="307780"/>
                    <a:pt x="2517710" y="295622"/>
                  </a:cubicBezTo>
                  <a:cubicBezTo>
                    <a:pt x="2517710" y="290077"/>
                    <a:pt x="2520250" y="284531"/>
                    <a:pt x="2518981" y="278986"/>
                  </a:cubicBezTo>
                  <a:cubicBezTo>
                    <a:pt x="2518981" y="273867"/>
                    <a:pt x="2517710" y="268535"/>
                    <a:pt x="2516440" y="263416"/>
                  </a:cubicBezTo>
                  <a:cubicBezTo>
                    <a:pt x="2511360" y="255524"/>
                    <a:pt x="2499931" y="92146"/>
                    <a:pt x="2499931" y="84255"/>
                  </a:cubicBezTo>
                  <a:cubicBezTo>
                    <a:pt x="2497390" y="77643"/>
                    <a:pt x="2494850" y="70818"/>
                    <a:pt x="2492310" y="63500"/>
                  </a:cubicBezTo>
                  <a:cubicBezTo>
                    <a:pt x="2491040" y="44450"/>
                    <a:pt x="2489770" y="43180"/>
                    <a:pt x="2468609" y="41910"/>
                  </a:cubicBezTo>
                  <a:cubicBezTo>
                    <a:pt x="2462830" y="41910"/>
                    <a:pt x="2458978" y="41910"/>
                    <a:pt x="2453199" y="40640"/>
                  </a:cubicBezTo>
                  <a:cubicBezTo>
                    <a:pt x="2405046" y="36830"/>
                    <a:pt x="2354967" y="31750"/>
                    <a:pt x="2306814" y="30480"/>
                  </a:cubicBezTo>
                  <a:cubicBezTo>
                    <a:pt x="2189320" y="26670"/>
                    <a:pt x="2069900" y="25400"/>
                    <a:pt x="1952406" y="22860"/>
                  </a:cubicBezTo>
                  <a:cubicBezTo>
                    <a:pt x="1935070" y="22860"/>
                    <a:pt x="1915809" y="22860"/>
                    <a:pt x="1898474" y="22860"/>
                  </a:cubicBezTo>
                  <a:cubicBezTo>
                    <a:pt x="1869582" y="22860"/>
                    <a:pt x="1840690" y="22860"/>
                    <a:pt x="1813724" y="22860"/>
                  </a:cubicBezTo>
                  <a:cubicBezTo>
                    <a:pt x="1752088" y="22860"/>
                    <a:pt x="1690452" y="22860"/>
                    <a:pt x="1630742" y="24130"/>
                  </a:cubicBezTo>
                  <a:cubicBezTo>
                    <a:pt x="1578736" y="25400"/>
                    <a:pt x="702346" y="29210"/>
                    <a:pt x="650341" y="29210"/>
                  </a:cubicBezTo>
                  <a:cubicBezTo>
                    <a:pt x="565591" y="29210"/>
                    <a:pt x="480841" y="26670"/>
                    <a:pt x="396091" y="33020"/>
                  </a:cubicBezTo>
                  <a:cubicBezTo>
                    <a:pt x="351790" y="36830"/>
                    <a:pt x="309415" y="36830"/>
                    <a:pt x="267041" y="38100"/>
                  </a:cubicBezTo>
                  <a:cubicBezTo>
                    <a:pt x="193848" y="41910"/>
                    <a:pt x="120655" y="45720"/>
                    <a:pt x="49530" y="50800"/>
                  </a:cubicBezTo>
                  <a:cubicBezTo>
                    <a:pt x="36830" y="50800"/>
                    <a:pt x="34290" y="53340"/>
                    <a:pt x="33020" y="65059"/>
                  </a:cubicBezTo>
                  <a:cubicBezTo>
                    <a:pt x="31750" y="68898"/>
                    <a:pt x="31750" y="72737"/>
                    <a:pt x="30480" y="76576"/>
                  </a:cubicBezTo>
                  <a:cubicBezTo>
                    <a:pt x="29210" y="82975"/>
                    <a:pt x="26670" y="89160"/>
                    <a:pt x="25400" y="95559"/>
                  </a:cubicBezTo>
                  <a:cubicBezTo>
                    <a:pt x="20320" y="102384"/>
                    <a:pt x="26670" y="269175"/>
                    <a:pt x="29210" y="276000"/>
                  </a:cubicBezTo>
                  <a:cubicBezTo>
                    <a:pt x="29210" y="283252"/>
                    <a:pt x="29210" y="290717"/>
                    <a:pt x="30480" y="297969"/>
                  </a:cubicBezTo>
                  <a:cubicBezTo>
                    <a:pt x="30480" y="303301"/>
                    <a:pt x="33020" y="308633"/>
                    <a:pt x="33020" y="313965"/>
                  </a:cubicBezTo>
                  <a:cubicBezTo>
                    <a:pt x="33020" y="319724"/>
                    <a:pt x="33020" y="325483"/>
                    <a:pt x="31750" y="333260"/>
                  </a:cubicBezTo>
                  <a:cubicBezTo>
                    <a:pt x="31750" y="337070"/>
                    <a:pt x="31750" y="339610"/>
                    <a:pt x="31750" y="343420"/>
                  </a:cubicBezTo>
                  <a:cubicBezTo>
                    <a:pt x="31750" y="353580"/>
                    <a:pt x="35560" y="357390"/>
                    <a:pt x="44450" y="357390"/>
                  </a:cubicBezTo>
                  <a:cubicBezTo>
                    <a:pt x="64797" y="357390"/>
                    <a:pt x="91763" y="358660"/>
                    <a:pt x="116802" y="358660"/>
                  </a:cubicBezTo>
                  <a:cubicBezTo>
                    <a:pt x="153399" y="358660"/>
                    <a:pt x="191921" y="356120"/>
                    <a:pt x="228518" y="358660"/>
                  </a:cubicBezTo>
                  <a:cubicBezTo>
                    <a:pt x="288228" y="362470"/>
                    <a:pt x="347938" y="365010"/>
                    <a:pt x="407648" y="363740"/>
                  </a:cubicBezTo>
                  <a:cubicBezTo>
                    <a:pt x="446171" y="362470"/>
                    <a:pt x="482767" y="365010"/>
                    <a:pt x="521290" y="365010"/>
                  </a:cubicBezTo>
                  <a:cubicBezTo>
                    <a:pt x="577148" y="365010"/>
                    <a:pt x="633006" y="363740"/>
                    <a:pt x="688863" y="365010"/>
                  </a:cubicBezTo>
                  <a:cubicBezTo>
                    <a:pt x="771687" y="366280"/>
                    <a:pt x="1680821" y="356120"/>
                    <a:pt x="1765571" y="358660"/>
                  </a:cubicBezTo>
                  <a:cubicBezTo>
                    <a:pt x="1802167" y="359930"/>
                    <a:pt x="1838764" y="361200"/>
                    <a:pt x="1873434" y="361200"/>
                  </a:cubicBezTo>
                  <a:cubicBezTo>
                    <a:pt x="1936996" y="363740"/>
                    <a:pt x="1998633" y="359930"/>
                    <a:pt x="2062195" y="363740"/>
                  </a:cubicBezTo>
                  <a:cubicBezTo>
                    <a:pt x="2114201" y="366280"/>
                    <a:pt x="2166206" y="366280"/>
                    <a:pt x="2218212" y="368820"/>
                  </a:cubicBezTo>
                  <a:cubicBezTo>
                    <a:pt x="2295257" y="372630"/>
                    <a:pt x="2372302" y="375170"/>
                    <a:pt x="2449347" y="376440"/>
                  </a:cubicBezTo>
                  <a:cubicBezTo>
                    <a:pt x="2478239" y="376440"/>
                    <a:pt x="2497390" y="375170"/>
                    <a:pt x="2517710" y="375170"/>
                  </a:cubicBezTo>
                  <a:close/>
                </a:path>
              </a:pathLst>
            </a:custGeom>
            <a:solidFill>
              <a:srgbClr val="1D1D1B"/>
            </a:solidFill>
          </p:spPr>
        </p:sp>
      </p:grpSp>
      <p:grpSp>
        <p:nvGrpSpPr>
          <p:cNvPr name="Group 45" id="45"/>
          <p:cNvGrpSpPr/>
          <p:nvPr/>
        </p:nvGrpSpPr>
        <p:grpSpPr>
          <a:xfrm rot="-84277">
            <a:off x="12996709" y="4750626"/>
            <a:ext cx="2449499" cy="380850"/>
            <a:chOff x="0" y="0"/>
            <a:chExt cx="2535490" cy="394220"/>
          </a:xfrm>
        </p:grpSpPr>
        <p:sp>
          <p:nvSpPr>
            <p:cNvPr name="Freeform 46" id="46"/>
            <p:cNvSpPr/>
            <p:nvPr/>
          </p:nvSpPr>
          <p:spPr>
            <a:xfrm flipH="false" flipV="false" rot="0">
              <a:off x="10160" y="16510"/>
              <a:ext cx="2512630" cy="366280"/>
            </a:xfrm>
            <a:custGeom>
              <a:avLst/>
              <a:gdLst/>
              <a:ahLst/>
              <a:cxnLst/>
              <a:rect r="r" b="b" t="t" l="l"/>
              <a:pathLst>
                <a:path h="366280" w="2512630">
                  <a:moveTo>
                    <a:pt x="2512630" y="366280"/>
                  </a:moveTo>
                  <a:lnTo>
                    <a:pt x="0" y="358660"/>
                  </a:lnTo>
                  <a:lnTo>
                    <a:pt x="0" y="140262"/>
                  </a:lnTo>
                  <a:lnTo>
                    <a:pt x="17780" y="19050"/>
                  </a:lnTo>
                  <a:lnTo>
                    <a:pt x="1250807" y="0"/>
                  </a:lnTo>
                  <a:lnTo>
                    <a:pt x="2493580" y="5080"/>
                  </a:lnTo>
                  <a:close/>
                </a:path>
              </a:pathLst>
            </a:custGeom>
            <a:solidFill>
              <a:srgbClr val="FCC3CA"/>
            </a:solidFill>
          </p:spPr>
        </p:sp>
        <p:sp>
          <p:nvSpPr>
            <p:cNvPr name="Freeform 47" id="47"/>
            <p:cNvSpPr/>
            <p:nvPr/>
          </p:nvSpPr>
          <p:spPr>
            <a:xfrm flipH="false" flipV="false" rot="0">
              <a:off x="-3810" y="0"/>
              <a:ext cx="2541840" cy="392950"/>
            </a:xfrm>
            <a:custGeom>
              <a:avLst/>
              <a:gdLst/>
              <a:ahLst/>
              <a:cxnLst/>
              <a:rect r="r" b="b" t="t" l="l"/>
              <a:pathLst>
                <a:path h="392950" w="2541840">
                  <a:moveTo>
                    <a:pt x="2507550" y="21590"/>
                  </a:moveTo>
                  <a:cubicBezTo>
                    <a:pt x="2508820" y="34290"/>
                    <a:pt x="2508820" y="44450"/>
                    <a:pt x="2510090" y="54610"/>
                  </a:cubicBezTo>
                  <a:cubicBezTo>
                    <a:pt x="2512630" y="68471"/>
                    <a:pt x="2513900" y="74443"/>
                    <a:pt x="2516440" y="80202"/>
                  </a:cubicBezTo>
                  <a:cubicBezTo>
                    <a:pt x="2516440" y="88520"/>
                    <a:pt x="2529140" y="252538"/>
                    <a:pt x="2535490" y="260857"/>
                  </a:cubicBezTo>
                  <a:cubicBezTo>
                    <a:pt x="2541840" y="273441"/>
                    <a:pt x="2538030" y="286238"/>
                    <a:pt x="2538030" y="298822"/>
                  </a:cubicBezTo>
                  <a:cubicBezTo>
                    <a:pt x="2538030" y="309913"/>
                    <a:pt x="2539300" y="320150"/>
                    <a:pt x="2540570" y="331990"/>
                  </a:cubicBezTo>
                  <a:cubicBezTo>
                    <a:pt x="2540570" y="353580"/>
                    <a:pt x="2540570" y="367550"/>
                    <a:pt x="2540570" y="391680"/>
                  </a:cubicBezTo>
                  <a:cubicBezTo>
                    <a:pt x="2517710" y="391680"/>
                    <a:pt x="2497390" y="392950"/>
                    <a:pt x="2474387" y="391680"/>
                  </a:cubicBezTo>
                  <a:cubicBezTo>
                    <a:pt x="2349188" y="386600"/>
                    <a:pt x="2222064" y="392950"/>
                    <a:pt x="2096865" y="387870"/>
                  </a:cubicBezTo>
                  <a:cubicBezTo>
                    <a:pt x="2021746" y="384060"/>
                    <a:pt x="1948553" y="386600"/>
                    <a:pt x="1873434" y="384060"/>
                  </a:cubicBezTo>
                  <a:cubicBezTo>
                    <a:pt x="1838764" y="382790"/>
                    <a:pt x="1804093" y="381520"/>
                    <a:pt x="1769423" y="380250"/>
                  </a:cubicBezTo>
                  <a:cubicBezTo>
                    <a:pt x="1748235" y="380250"/>
                    <a:pt x="1728974" y="381520"/>
                    <a:pt x="1707787" y="381520"/>
                  </a:cubicBezTo>
                  <a:cubicBezTo>
                    <a:pt x="1653855" y="380250"/>
                    <a:pt x="1505543" y="381520"/>
                    <a:pt x="1451611" y="380250"/>
                  </a:cubicBezTo>
                  <a:cubicBezTo>
                    <a:pt x="1413089" y="378980"/>
                    <a:pt x="642636" y="387870"/>
                    <a:pt x="604114" y="386600"/>
                  </a:cubicBezTo>
                  <a:cubicBezTo>
                    <a:pt x="594483" y="386600"/>
                    <a:pt x="582926" y="387870"/>
                    <a:pt x="573295" y="387870"/>
                  </a:cubicBezTo>
                  <a:cubicBezTo>
                    <a:pt x="550182" y="387870"/>
                    <a:pt x="528994" y="389140"/>
                    <a:pt x="505881" y="389140"/>
                  </a:cubicBezTo>
                  <a:cubicBezTo>
                    <a:pt x="448097" y="389140"/>
                    <a:pt x="392239" y="387870"/>
                    <a:pt x="334455" y="386600"/>
                  </a:cubicBezTo>
                  <a:cubicBezTo>
                    <a:pt x="299785" y="385330"/>
                    <a:pt x="265114" y="384060"/>
                    <a:pt x="232370" y="382790"/>
                  </a:cubicBezTo>
                  <a:cubicBezTo>
                    <a:pt x="170734" y="381520"/>
                    <a:pt x="109098" y="380250"/>
                    <a:pt x="48260" y="380250"/>
                  </a:cubicBezTo>
                  <a:cubicBezTo>
                    <a:pt x="38100" y="380250"/>
                    <a:pt x="29210" y="380250"/>
                    <a:pt x="19050" y="378980"/>
                  </a:cubicBezTo>
                  <a:cubicBezTo>
                    <a:pt x="10160" y="377710"/>
                    <a:pt x="5080" y="371360"/>
                    <a:pt x="7620" y="362470"/>
                  </a:cubicBezTo>
                  <a:cubicBezTo>
                    <a:pt x="16510" y="330815"/>
                    <a:pt x="12700" y="325483"/>
                    <a:pt x="11430" y="319937"/>
                  </a:cubicBezTo>
                  <a:cubicBezTo>
                    <a:pt x="10160" y="308633"/>
                    <a:pt x="6350" y="297542"/>
                    <a:pt x="7620" y="286238"/>
                  </a:cubicBezTo>
                  <a:cubicBezTo>
                    <a:pt x="5080" y="272161"/>
                    <a:pt x="0" y="97905"/>
                    <a:pt x="7620" y="83615"/>
                  </a:cubicBezTo>
                  <a:cubicBezTo>
                    <a:pt x="8890" y="80842"/>
                    <a:pt x="7620" y="77856"/>
                    <a:pt x="8890" y="75083"/>
                  </a:cubicBezTo>
                  <a:cubicBezTo>
                    <a:pt x="10160" y="70604"/>
                    <a:pt x="12700" y="65699"/>
                    <a:pt x="13970" y="44450"/>
                  </a:cubicBezTo>
                  <a:cubicBezTo>
                    <a:pt x="13970" y="41910"/>
                    <a:pt x="15240" y="39370"/>
                    <a:pt x="16510" y="38100"/>
                  </a:cubicBezTo>
                  <a:cubicBezTo>
                    <a:pt x="38100" y="35560"/>
                    <a:pt x="60945" y="30480"/>
                    <a:pt x="91763" y="29210"/>
                  </a:cubicBezTo>
                  <a:cubicBezTo>
                    <a:pt x="143768" y="25400"/>
                    <a:pt x="195774" y="22860"/>
                    <a:pt x="249705" y="20320"/>
                  </a:cubicBezTo>
                  <a:cubicBezTo>
                    <a:pt x="286302" y="17780"/>
                    <a:pt x="322898" y="16510"/>
                    <a:pt x="357569" y="13970"/>
                  </a:cubicBezTo>
                  <a:cubicBezTo>
                    <a:pt x="392239" y="11430"/>
                    <a:pt x="428836" y="8890"/>
                    <a:pt x="463506" y="8890"/>
                  </a:cubicBezTo>
                  <a:cubicBezTo>
                    <a:pt x="502029" y="7620"/>
                    <a:pt x="540551" y="10160"/>
                    <a:pt x="579074" y="8890"/>
                  </a:cubicBezTo>
                  <a:cubicBezTo>
                    <a:pt x="627227" y="8890"/>
                    <a:pt x="1499765" y="6350"/>
                    <a:pt x="1547918" y="5080"/>
                  </a:cubicBezTo>
                  <a:cubicBezTo>
                    <a:pt x="1594145" y="3810"/>
                    <a:pt x="1640372" y="2540"/>
                    <a:pt x="1688526" y="2540"/>
                  </a:cubicBezTo>
                  <a:cubicBezTo>
                    <a:pt x="1767497" y="1270"/>
                    <a:pt x="1844542" y="0"/>
                    <a:pt x="1923513" y="0"/>
                  </a:cubicBezTo>
                  <a:cubicBezTo>
                    <a:pt x="1956258" y="0"/>
                    <a:pt x="1990928" y="2540"/>
                    <a:pt x="2023672" y="2540"/>
                  </a:cubicBezTo>
                  <a:cubicBezTo>
                    <a:pt x="2114201" y="3810"/>
                    <a:pt x="2206655" y="5080"/>
                    <a:pt x="2297183" y="7620"/>
                  </a:cubicBezTo>
                  <a:cubicBezTo>
                    <a:pt x="2345336" y="8890"/>
                    <a:pt x="2393490" y="12700"/>
                    <a:pt x="2441643" y="16510"/>
                  </a:cubicBezTo>
                  <a:cubicBezTo>
                    <a:pt x="2453199" y="16510"/>
                    <a:pt x="2464756" y="16510"/>
                    <a:pt x="2474387" y="16510"/>
                  </a:cubicBezTo>
                  <a:cubicBezTo>
                    <a:pt x="2488500" y="17780"/>
                    <a:pt x="2497390" y="20320"/>
                    <a:pt x="2507550" y="21590"/>
                  </a:cubicBezTo>
                  <a:close/>
                  <a:moveTo>
                    <a:pt x="2517710" y="375170"/>
                  </a:moveTo>
                  <a:cubicBezTo>
                    <a:pt x="2518981" y="358660"/>
                    <a:pt x="2520250" y="345960"/>
                    <a:pt x="2520250" y="333260"/>
                  </a:cubicBezTo>
                  <a:cubicBezTo>
                    <a:pt x="2518981" y="319084"/>
                    <a:pt x="2517710" y="307780"/>
                    <a:pt x="2517710" y="295622"/>
                  </a:cubicBezTo>
                  <a:cubicBezTo>
                    <a:pt x="2517710" y="290077"/>
                    <a:pt x="2520250" y="284531"/>
                    <a:pt x="2518981" y="278986"/>
                  </a:cubicBezTo>
                  <a:cubicBezTo>
                    <a:pt x="2518981" y="273867"/>
                    <a:pt x="2517710" y="268535"/>
                    <a:pt x="2516440" y="263416"/>
                  </a:cubicBezTo>
                  <a:cubicBezTo>
                    <a:pt x="2511360" y="255524"/>
                    <a:pt x="2499931" y="92146"/>
                    <a:pt x="2499931" y="84255"/>
                  </a:cubicBezTo>
                  <a:cubicBezTo>
                    <a:pt x="2497390" y="77643"/>
                    <a:pt x="2494850" y="70818"/>
                    <a:pt x="2492310" y="63500"/>
                  </a:cubicBezTo>
                  <a:cubicBezTo>
                    <a:pt x="2491040" y="44450"/>
                    <a:pt x="2489770" y="43180"/>
                    <a:pt x="2468609" y="41910"/>
                  </a:cubicBezTo>
                  <a:cubicBezTo>
                    <a:pt x="2462830" y="41910"/>
                    <a:pt x="2458978" y="41910"/>
                    <a:pt x="2453199" y="40640"/>
                  </a:cubicBezTo>
                  <a:cubicBezTo>
                    <a:pt x="2405046" y="36830"/>
                    <a:pt x="2354967" y="31750"/>
                    <a:pt x="2306814" y="30480"/>
                  </a:cubicBezTo>
                  <a:cubicBezTo>
                    <a:pt x="2189320" y="26670"/>
                    <a:pt x="2069900" y="25400"/>
                    <a:pt x="1952406" y="22860"/>
                  </a:cubicBezTo>
                  <a:cubicBezTo>
                    <a:pt x="1935070" y="22860"/>
                    <a:pt x="1915809" y="22860"/>
                    <a:pt x="1898474" y="22860"/>
                  </a:cubicBezTo>
                  <a:cubicBezTo>
                    <a:pt x="1869582" y="22860"/>
                    <a:pt x="1840690" y="22860"/>
                    <a:pt x="1813724" y="22860"/>
                  </a:cubicBezTo>
                  <a:cubicBezTo>
                    <a:pt x="1752088" y="22860"/>
                    <a:pt x="1690452" y="22860"/>
                    <a:pt x="1630742" y="24130"/>
                  </a:cubicBezTo>
                  <a:cubicBezTo>
                    <a:pt x="1578736" y="25400"/>
                    <a:pt x="702346" y="29210"/>
                    <a:pt x="650341" y="29210"/>
                  </a:cubicBezTo>
                  <a:cubicBezTo>
                    <a:pt x="565591" y="29210"/>
                    <a:pt x="480841" y="26670"/>
                    <a:pt x="396091" y="33020"/>
                  </a:cubicBezTo>
                  <a:cubicBezTo>
                    <a:pt x="351790" y="36830"/>
                    <a:pt x="309415" y="36830"/>
                    <a:pt x="267041" y="38100"/>
                  </a:cubicBezTo>
                  <a:cubicBezTo>
                    <a:pt x="193848" y="41910"/>
                    <a:pt x="120655" y="45720"/>
                    <a:pt x="49530" y="50800"/>
                  </a:cubicBezTo>
                  <a:cubicBezTo>
                    <a:pt x="36830" y="50800"/>
                    <a:pt x="34290" y="53340"/>
                    <a:pt x="33020" y="65059"/>
                  </a:cubicBezTo>
                  <a:cubicBezTo>
                    <a:pt x="31750" y="68898"/>
                    <a:pt x="31750" y="72737"/>
                    <a:pt x="30480" y="76576"/>
                  </a:cubicBezTo>
                  <a:cubicBezTo>
                    <a:pt x="29210" y="82975"/>
                    <a:pt x="26670" y="89160"/>
                    <a:pt x="25400" y="95559"/>
                  </a:cubicBezTo>
                  <a:cubicBezTo>
                    <a:pt x="20320" y="102384"/>
                    <a:pt x="26670" y="269175"/>
                    <a:pt x="29210" y="276000"/>
                  </a:cubicBezTo>
                  <a:cubicBezTo>
                    <a:pt x="29210" y="283252"/>
                    <a:pt x="29210" y="290717"/>
                    <a:pt x="30480" y="297969"/>
                  </a:cubicBezTo>
                  <a:cubicBezTo>
                    <a:pt x="30480" y="303301"/>
                    <a:pt x="33020" y="308633"/>
                    <a:pt x="33020" y="313965"/>
                  </a:cubicBezTo>
                  <a:cubicBezTo>
                    <a:pt x="33020" y="319724"/>
                    <a:pt x="33020" y="325483"/>
                    <a:pt x="31750" y="333260"/>
                  </a:cubicBezTo>
                  <a:cubicBezTo>
                    <a:pt x="31750" y="337070"/>
                    <a:pt x="31750" y="339610"/>
                    <a:pt x="31750" y="343420"/>
                  </a:cubicBezTo>
                  <a:cubicBezTo>
                    <a:pt x="31750" y="353580"/>
                    <a:pt x="35560" y="357390"/>
                    <a:pt x="44450" y="357390"/>
                  </a:cubicBezTo>
                  <a:cubicBezTo>
                    <a:pt x="64797" y="357390"/>
                    <a:pt x="91763" y="358660"/>
                    <a:pt x="116802" y="358660"/>
                  </a:cubicBezTo>
                  <a:cubicBezTo>
                    <a:pt x="153399" y="358660"/>
                    <a:pt x="191921" y="356120"/>
                    <a:pt x="228518" y="358660"/>
                  </a:cubicBezTo>
                  <a:cubicBezTo>
                    <a:pt x="288228" y="362470"/>
                    <a:pt x="347938" y="365010"/>
                    <a:pt x="407648" y="363740"/>
                  </a:cubicBezTo>
                  <a:cubicBezTo>
                    <a:pt x="446171" y="362470"/>
                    <a:pt x="482767" y="365010"/>
                    <a:pt x="521290" y="365010"/>
                  </a:cubicBezTo>
                  <a:cubicBezTo>
                    <a:pt x="577148" y="365010"/>
                    <a:pt x="633006" y="363740"/>
                    <a:pt x="688863" y="365010"/>
                  </a:cubicBezTo>
                  <a:cubicBezTo>
                    <a:pt x="771687" y="366280"/>
                    <a:pt x="1680821" y="356120"/>
                    <a:pt x="1765571" y="358660"/>
                  </a:cubicBezTo>
                  <a:cubicBezTo>
                    <a:pt x="1802167" y="359930"/>
                    <a:pt x="1838764" y="361200"/>
                    <a:pt x="1873434" y="361200"/>
                  </a:cubicBezTo>
                  <a:cubicBezTo>
                    <a:pt x="1936996" y="363740"/>
                    <a:pt x="1998633" y="359930"/>
                    <a:pt x="2062195" y="363740"/>
                  </a:cubicBezTo>
                  <a:cubicBezTo>
                    <a:pt x="2114201" y="366280"/>
                    <a:pt x="2166206" y="366280"/>
                    <a:pt x="2218212" y="368820"/>
                  </a:cubicBezTo>
                  <a:cubicBezTo>
                    <a:pt x="2295257" y="372630"/>
                    <a:pt x="2372302" y="375170"/>
                    <a:pt x="2449347" y="376440"/>
                  </a:cubicBezTo>
                  <a:cubicBezTo>
                    <a:pt x="2478239" y="376440"/>
                    <a:pt x="2497390" y="375170"/>
                    <a:pt x="2517710" y="375170"/>
                  </a:cubicBezTo>
                  <a:close/>
                </a:path>
              </a:pathLst>
            </a:custGeom>
            <a:solidFill>
              <a:srgbClr val="1D1D1B"/>
            </a:solidFill>
          </p:spPr>
        </p:sp>
      </p:grpSp>
      <p:sp>
        <p:nvSpPr>
          <p:cNvPr name="AutoShape 48" id="48"/>
          <p:cNvSpPr/>
          <p:nvPr/>
        </p:nvSpPr>
        <p:spPr>
          <a:xfrm>
            <a:off x="5151135" y="7446114"/>
            <a:ext cx="695665" cy="28575"/>
          </a:xfrm>
          <a:prstGeom prst="line">
            <a:avLst/>
          </a:prstGeom>
          <a:ln cap="flat" w="28575">
            <a:solidFill>
              <a:srgbClr val="1D1D1B"/>
            </a:solidFill>
            <a:prstDash val="sysDash"/>
            <a:headEnd type="none" len="sm" w="sm"/>
            <a:tailEnd type="none" len="sm" w="sm"/>
          </a:ln>
        </p:spPr>
      </p:sp>
      <p:sp>
        <p:nvSpPr>
          <p:cNvPr name="AutoShape 49" id="49"/>
          <p:cNvSpPr/>
          <p:nvPr/>
        </p:nvSpPr>
        <p:spPr>
          <a:xfrm>
            <a:off x="7682400" y="6746194"/>
            <a:ext cx="587435" cy="28575"/>
          </a:xfrm>
          <a:prstGeom prst="line">
            <a:avLst/>
          </a:prstGeom>
          <a:ln cap="flat" w="28575">
            <a:solidFill>
              <a:srgbClr val="1D1D1B"/>
            </a:solidFill>
            <a:prstDash val="sysDash"/>
            <a:headEnd type="none" len="sm" w="sm"/>
            <a:tailEnd type="none" len="sm" w="sm"/>
          </a:ln>
        </p:spPr>
      </p:sp>
      <p:sp>
        <p:nvSpPr>
          <p:cNvPr name="AutoShape 50" id="50"/>
          <p:cNvSpPr/>
          <p:nvPr/>
        </p:nvSpPr>
        <p:spPr>
          <a:xfrm>
            <a:off x="10114757" y="6043923"/>
            <a:ext cx="702682" cy="28575"/>
          </a:xfrm>
          <a:prstGeom prst="line">
            <a:avLst/>
          </a:prstGeom>
          <a:ln cap="flat" w="28575">
            <a:solidFill>
              <a:srgbClr val="1D1D1B"/>
            </a:solidFill>
            <a:prstDash val="sysDash"/>
            <a:headEnd type="none" len="sm" w="sm"/>
            <a:tailEnd type="none" len="sm" w="sm"/>
          </a:ln>
        </p:spPr>
      </p:sp>
      <p:sp>
        <p:nvSpPr>
          <p:cNvPr name="AutoShape 51" id="51"/>
          <p:cNvSpPr/>
          <p:nvPr/>
        </p:nvSpPr>
        <p:spPr>
          <a:xfrm>
            <a:off x="12628454" y="5295861"/>
            <a:ext cx="680555" cy="28575"/>
          </a:xfrm>
          <a:prstGeom prst="line">
            <a:avLst/>
          </a:prstGeom>
          <a:ln cap="flat" w="28575">
            <a:solidFill>
              <a:srgbClr val="1D1D1B"/>
            </a:solidFill>
            <a:prstDash val="sysDash"/>
            <a:headEnd type="none" len="sm" w="sm"/>
            <a:tailEnd type="none" len="sm" w="sm"/>
          </a:ln>
        </p:spPr>
      </p:sp>
      <p:sp>
        <p:nvSpPr>
          <p:cNvPr name="Freeform 52" id="52"/>
          <p:cNvSpPr/>
          <p:nvPr/>
        </p:nvSpPr>
        <p:spPr>
          <a:xfrm flipH="false" flipV="false" rot="0">
            <a:off x="14157262" y="3173792"/>
            <a:ext cx="1119332" cy="1301673"/>
          </a:xfrm>
          <a:custGeom>
            <a:avLst/>
            <a:gdLst/>
            <a:ahLst/>
            <a:cxnLst/>
            <a:rect r="r" b="b" t="t" l="l"/>
            <a:pathLst>
              <a:path h="1301673" w="1119332">
                <a:moveTo>
                  <a:pt x="0" y="0"/>
                </a:moveTo>
                <a:lnTo>
                  <a:pt x="1119331" y="0"/>
                </a:lnTo>
                <a:lnTo>
                  <a:pt x="1119331" y="1301673"/>
                </a:lnTo>
                <a:lnTo>
                  <a:pt x="0" y="1301673"/>
                </a:lnTo>
                <a:lnTo>
                  <a:pt x="0" y="0"/>
                </a:lnTo>
                <a:close/>
              </a:path>
            </a:pathLst>
          </a:custGeom>
          <a:blipFill>
            <a:blip r:embed="rId6">
              <a:extLst>
                <a:ext uri="{96DAC541-7B7A-43D3-8B79-37D633B846F1}">
                  <asvg:svgBlip xmlns:asvg="http://schemas.microsoft.com/office/drawing/2016/SVG/main" r:embed="rId7"/>
                </a:ext>
              </a:extLst>
            </a:blip>
            <a:stretch>
              <a:fillRect l="-89148" t="-159904" r="-115220" b="0"/>
            </a:stretch>
          </a:blipFill>
        </p:spPr>
      </p:sp>
      <p:sp>
        <p:nvSpPr>
          <p:cNvPr name="Freeform 53" id="53"/>
          <p:cNvSpPr/>
          <p:nvPr/>
        </p:nvSpPr>
        <p:spPr>
          <a:xfrm flipH="false" flipV="false" rot="5400000">
            <a:off x="16344799" y="7883094"/>
            <a:ext cx="550293" cy="1868278"/>
          </a:xfrm>
          <a:custGeom>
            <a:avLst/>
            <a:gdLst/>
            <a:ahLst/>
            <a:cxnLst/>
            <a:rect r="r" b="b" t="t" l="l"/>
            <a:pathLst>
              <a:path h="1868278" w="550293">
                <a:moveTo>
                  <a:pt x="0" y="0"/>
                </a:moveTo>
                <a:lnTo>
                  <a:pt x="550293" y="0"/>
                </a:lnTo>
                <a:lnTo>
                  <a:pt x="550293" y="1868279"/>
                </a:lnTo>
                <a:lnTo>
                  <a:pt x="0" y="18682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54" id="54"/>
          <p:cNvGrpSpPr/>
          <p:nvPr/>
        </p:nvGrpSpPr>
        <p:grpSpPr>
          <a:xfrm rot="0">
            <a:off x="16812540" y="7369039"/>
            <a:ext cx="1021721" cy="696810"/>
            <a:chOff x="0" y="0"/>
            <a:chExt cx="1373543" cy="936752"/>
          </a:xfrm>
        </p:grpSpPr>
        <p:sp>
          <p:nvSpPr>
            <p:cNvPr name="Freeform 55" id="55"/>
            <p:cNvSpPr/>
            <p:nvPr/>
          </p:nvSpPr>
          <p:spPr>
            <a:xfrm flipH="false" flipV="false" rot="0">
              <a:off x="25400" y="25400"/>
              <a:ext cx="411391" cy="885952"/>
            </a:xfrm>
            <a:custGeom>
              <a:avLst/>
              <a:gdLst/>
              <a:ahLst/>
              <a:cxnLst/>
              <a:rect r="r" b="b" t="t" l="l"/>
              <a:pathLst>
                <a:path h="885952" w="411391">
                  <a:moveTo>
                    <a:pt x="0" y="0"/>
                  </a:moveTo>
                  <a:lnTo>
                    <a:pt x="411391" y="0"/>
                  </a:lnTo>
                  <a:lnTo>
                    <a:pt x="411391" y="885952"/>
                  </a:lnTo>
                  <a:lnTo>
                    <a:pt x="0" y="885952"/>
                  </a:lnTo>
                  <a:close/>
                </a:path>
              </a:pathLst>
            </a:custGeom>
            <a:solidFill>
              <a:srgbClr val="FEC400"/>
            </a:solidFill>
          </p:spPr>
        </p:sp>
        <p:sp>
          <p:nvSpPr>
            <p:cNvPr name="Freeform 56" id="56"/>
            <p:cNvSpPr/>
            <p:nvPr/>
          </p:nvSpPr>
          <p:spPr>
            <a:xfrm flipH="false" flipV="false" rot="0">
              <a:off x="462191" y="25400"/>
              <a:ext cx="885952" cy="885952"/>
            </a:xfrm>
            <a:custGeom>
              <a:avLst/>
              <a:gdLst/>
              <a:ahLst/>
              <a:cxnLst/>
              <a:rect r="r" b="b" t="t" l="l"/>
              <a:pathLst>
                <a:path h="885952" w="885952">
                  <a:moveTo>
                    <a:pt x="217627" y="0"/>
                  </a:moveTo>
                  <a:lnTo>
                    <a:pt x="13" y="217615"/>
                  </a:lnTo>
                  <a:lnTo>
                    <a:pt x="13" y="96101"/>
                  </a:lnTo>
                  <a:lnTo>
                    <a:pt x="96114" y="0"/>
                  </a:lnTo>
                  <a:lnTo>
                    <a:pt x="217627" y="0"/>
                  </a:lnTo>
                  <a:close/>
                  <a:moveTo>
                    <a:pt x="339141" y="0"/>
                  </a:moveTo>
                  <a:lnTo>
                    <a:pt x="13" y="339141"/>
                  </a:lnTo>
                  <a:lnTo>
                    <a:pt x="13" y="460654"/>
                  </a:lnTo>
                  <a:lnTo>
                    <a:pt x="460654" y="0"/>
                  </a:lnTo>
                  <a:lnTo>
                    <a:pt x="339141" y="0"/>
                  </a:lnTo>
                  <a:close/>
                  <a:moveTo>
                    <a:pt x="789838" y="885952"/>
                  </a:moveTo>
                  <a:lnTo>
                    <a:pt x="885952" y="789838"/>
                  </a:lnTo>
                  <a:lnTo>
                    <a:pt x="885952" y="668325"/>
                  </a:lnTo>
                  <a:lnTo>
                    <a:pt x="668325" y="885952"/>
                  </a:lnTo>
                  <a:lnTo>
                    <a:pt x="789838" y="885952"/>
                  </a:lnTo>
                  <a:close/>
                  <a:moveTo>
                    <a:pt x="582168" y="0"/>
                  </a:moveTo>
                  <a:lnTo>
                    <a:pt x="0" y="582168"/>
                  </a:lnTo>
                  <a:lnTo>
                    <a:pt x="0" y="703682"/>
                  </a:lnTo>
                  <a:lnTo>
                    <a:pt x="703682" y="0"/>
                  </a:lnTo>
                  <a:lnTo>
                    <a:pt x="582168" y="0"/>
                  </a:lnTo>
                  <a:close/>
                  <a:moveTo>
                    <a:pt x="825195" y="0"/>
                  </a:moveTo>
                  <a:lnTo>
                    <a:pt x="0" y="825195"/>
                  </a:lnTo>
                  <a:lnTo>
                    <a:pt x="0" y="885952"/>
                  </a:lnTo>
                  <a:lnTo>
                    <a:pt x="60757" y="885952"/>
                  </a:lnTo>
                  <a:lnTo>
                    <a:pt x="885952" y="60757"/>
                  </a:lnTo>
                  <a:lnTo>
                    <a:pt x="885952" y="0"/>
                  </a:lnTo>
                  <a:lnTo>
                    <a:pt x="825195" y="0"/>
                  </a:lnTo>
                  <a:close/>
                  <a:moveTo>
                    <a:pt x="303784" y="885952"/>
                  </a:moveTo>
                  <a:lnTo>
                    <a:pt x="885952" y="303784"/>
                  </a:lnTo>
                  <a:lnTo>
                    <a:pt x="885952" y="182270"/>
                  </a:lnTo>
                  <a:lnTo>
                    <a:pt x="182270" y="885952"/>
                  </a:lnTo>
                  <a:lnTo>
                    <a:pt x="303784" y="885952"/>
                  </a:lnTo>
                  <a:close/>
                  <a:moveTo>
                    <a:pt x="546811" y="885952"/>
                  </a:moveTo>
                  <a:lnTo>
                    <a:pt x="885952" y="546811"/>
                  </a:lnTo>
                  <a:lnTo>
                    <a:pt x="885952" y="425298"/>
                  </a:lnTo>
                  <a:lnTo>
                    <a:pt x="425298" y="885952"/>
                  </a:lnTo>
                  <a:lnTo>
                    <a:pt x="546811" y="885952"/>
                  </a:lnTo>
                  <a:close/>
                </a:path>
              </a:pathLst>
            </a:custGeom>
            <a:solidFill>
              <a:srgbClr val="FD6220"/>
            </a:solidFill>
          </p:spPr>
        </p:sp>
        <p:sp>
          <p:nvSpPr>
            <p:cNvPr name="Freeform 57" id="57"/>
            <p:cNvSpPr/>
            <p:nvPr/>
          </p:nvSpPr>
          <p:spPr>
            <a:xfrm flipH="false" flipV="false" rot="0">
              <a:off x="462191" y="25400"/>
              <a:ext cx="885952" cy="885952"/>
            </a:xfrm>
            <a:custGeom>
              <a:avLst/>
              <a:gdLst/>
              <a:ahLst/>
              <a:cxnLst/>
              <a:rect r="r" b="b" t="t" l="l"/>
              <a:pathLst>
                <a:path h="885952" w="885952">
                  <a:moveTo>
                    <a:pt x="96114" y="0"/>
                  </a:moveTo>
                  <a:lnTo>
                    <a:pt x="0" y="96101"/>
                  </a:lnTo>
                  <a:lnTo>
                    <a:pt x="0" y="0"/>
                  </a:lnTo>
                  <a:lnTo>
                    <a:pt x="96114" y="0"/>
                  </a:lnTo>
                  <a:close/>
                  <a:moveTo>
                    <a:pt x="217627" y="0"/>
                  </a:moveTo>
                  <a:lnTo>
                    <a:pt x="13" y="217615"/>
                  </a:lnTo>
                  <a:lnTo>
                    <a:pt x="13" y="339128"/>
                  </a:lnTo>
                  <a:lnTo>
                    <a:pt x="339141" y="0"/>
                  </a:lnTo>
                  <a:lnTo>
                    <a:pt x="217627" y="0"/>
                  </a:lnTo>
                  <a:close/>
                  <a:moveTo>
                    <a:pt x="460654" y="0"/>
                  </a:moveTo>
                  <a:lnTo>
                    <a:pt x="13" y="460654"/>
                  </a:lnTo>
                  <a:lnTo>
                    <a:pt x="13" y="582168"/>
                  </a:lnTo>
                  <a:lnTo>
                    <a:pt x="582168" y="0"/>
                  </a:lnTo>
                  <a:lnTo>
                    <a:pt x="460654" y="0"/>
                  </a:lnTo>
                  <a:close/>
                  <a:moveTo>
                    <a:pt x="703682" y="0"/>
                  </a:moveTo>
                  <a:lnTo>
                    <a:pt x="0" y="703682"/>
                  </a:lnTo>
                  <a:lnTo>
                    <a:pt x="0" y="825195"/>
                  </a:lnTo>
                  <a:lnTo>
                    <a:pt x="825195" y="0"/>
                  </a:lnTo>
                  <a:lnTo>
                    <a:pt x="703682" y="0"/>
                  </a:lnTo>
                  <a:close/>
                  <a:moveTo>
                    <a:pt x="60757" y="885952"/>
                  </a:moveTo>
                  <a:lnTo>
                    <a:pt x="182270" y="885952"/>
                  </a:lnTo>
                  <a:lnTo>
                    <a:pt x="885952" y="182270"/>
                  </a:lnTo>
                  <a:lnTo>
                    <a:pt x="885952" y="60757"/>
                  </a:lnTo>
                  <a:lnTo>
                    <a:pt x="60757" y="885952"/>
                  </a:lnTo>
                  <a:close/>
                  <a:moveTo>
                    <a:pt x="425298" y="885952"/>
                  </a:moveTo>
                  <a:lnTo>
                    <a:pt x="885952" y="425298"/>
                  </a:lnTo>
                  <a:lnTo>
                    <a:pt x="885952" y="303784"/>
                  </a:lnTo>
                  <a:lnTo>
                    <a:pt x="303784" y="885952"/>
                  </a:lnTo>
                  <a:lnTo>
                    <a:pt x="425298" y="885952"/>
                  </a:lnTo>
                  <a:close/>
                  <a:moveTo>
                    <a:pt x="668325" y="885952"/>
                  </a:moveTo>
                  <a:lnTo>
                    <a:pt x="885952" y="668325"/>
                  </a:lnTo>
                  <a:lnTo>
                    <a:pt x="885952" y="546811"/>
                  </a:lnTo>
                  <a:lnTo>
                    <a:pt x="546811" y="885952"/>
                  </a:lnTo>
                  <a:lnTo>
                    <a:pt x="668325" y="885952"/>
                  </a:lnTo>
                  <a:close/>
                  <a:moveTo>
                    <a:pt x="885952" y="885952"/>
                  </a:moveTo>
                  <a:lnTo>
                    <a:pt x="885952" y="789838"/>
                  </a:lnTo>
                  <a:lnTo>
                    <a:pt x="789838" y="885952"/>
                  </a:lnTo>
                  <a:lnTo>
                    <a:pt x="885952" y="885952"/>
                  </a:lnTo>
                  <a:close/>
                </a:path>
              </a:pathLst>
            </a:custGeom>
            <a:solidFill>
              <a:srgbClr val="FEC400"/>
            </a:solidFill>
          </p:spPr>
        </p:sp>
        <p:sp>
          <p:nvSpPr>
            <p:cNvPr name="Freeform 58" id="58"/>
            <p:cNvSpPr/>
            <p:nvPr/>
          </p:nvSpPr>
          <p:spPr>
            <a:xfrm flipH="false" flipV="false" rot="0">
              <a:off x="0" y="0"/>
              <a:ext cx="1373543" cy="936752"/>
            </a:xfrm>
            <a:custGeom>
              <a:avLst/>
              <a:gdLst/>
              <a:ahLst/>
              <a:cxnLst/>
              <a:rect r="r" b="b" t="t" l="l"/>
              <a:pathLst>
                <a:path h="936752" w="1373543">
                  <a:moveTo>
                    <a:pt x="1360843" y="0"/>
                  </a:moveTo>
                  <a:lnTo>
                    <a:pt x="449491" y="0"/>
                  </a:lnTo>
                  <a:lnTo>
                    <a:pt x="12700" y="0"/>
                  </a:lnTo>
                  <a:cubicBezTo>
                    <a:pt x="5690" y="0"/>
                    <a:pt x="0" y="5677"/>
                    <a:pt x="0" y="12700"/>
                  </a:cubicBezTo>
                  <a:lnTo>
                    <a:pt x="0" y="924052"/>
                  </a:lnTo>
                  <a:cubicBezTo>
                    <a:pt x="0" y="931075"/>
                    <a:pt x="5690" y="936752"/>
                    <a:pt x="12700" y="936752"/>
                  </a:cubicBezTo>
                  <a:lnTo>
                    <a:pt x="449491" y="936752"/>
                  </a:lnTo>
                  <a:lnTo>
                    <a:pt x="1360843" y="936752"/>
                  </a:lnTo>
                  <a:cubicBezTo>
                    <a:pt x="1367866" y="936752"/>
                    <a:pt x="1373543" y="931075"/>
                    <a:pt x="1373543" y="924052"/>
                  </a:cubicBezTo>
                  <a:lnTo>
                    <a:pt x="1373543" y="12700"/>
                  </a:lnTo>
                  <a:cubicBezTo>
                    <a:pt x="1373543" y="5677"/>
                    <a:pt x="1367866" y="0"/>
                    <a:pt x="1360843" y="0"/>
                  </a:cubicBezTo>
                  <a:close/>
                  <a:moveTo>
                    <a:pt x="25400" y="25400"/>
                  </a:moveTo>
                  <a:lnTo>
                    <a:pt x="436791" y="25400"/>
                  </a:lnTo>
                  <a:lnTo>
                    <a:pt x="436791" y="911352"/>
                  </a:lnTo>
                  <a:lnTo>
                    <a:pt x="25400" y="911352"/>
                  </a:lnTo>
                  <a:lnTo>
                    <a:pt x="25400" y="25400"/>
                  </a:lnTo>
                  <a:close/>
                  <a:moveTo>
                    <a:pt x="1348143" y="86157"/>
                  </a:moveTo>
                  <a:lnTo>
                    <a:pt x="1348143" y="207670"/>
                  </a:lnTo>
                  <a:lnTo>
                    <a:pt x="1348143" y="329184"/>
                  </a:lnTo>
                  <a:lnTo>
                    <a:pt x="1348143" y="450698"/>
                  </a:lnTo>
                  <a:lnTo>
                    <a:pt x="1348143" y="572211"/>
                  </a:lnTo>
                  <a:lnTo>
                    <a:pt x="1348143" y="693725"/>
                  </a:lnTo>
                  <a:lnTo>
                    <a:pt x="1348143" y="815238"/>
                  </a:lnTo>
                  <a:lnTo>
                    <a:pt x="1348143" y="911352"/>
                  </a:lnTo>
                  <a:lnTo>
                    <a:pt x="1252029" y="911352"/>
                  </a:lnTo>
                  <a:lnTo>
                    <a:pt x="1130516" y="911352"/>
                  </a:lnTo>
                  <a:lnTo>
                    <a:pt x="1009002" y="911352"/>
                  </a:lnTo>
                  <a:lnTo>
                    <a:pt x="887489" y="911352"/>
                  </a:lnTo>
                  <a:lnTo>
                    <a:pt x="765975" y="911352"/>
                  </a:lnTo>
                  <a:lnTo>
                    <a:pt x="644461" y="911352"/>
                  </a:lnTo>
                  <a:lnTo>
                    <a:pt x="522948" y="911352"/>
                  </a:lnTo>
                  <a:lnTo>
                    <a:pt x="462191" y="911352"/>
                  </a:lnTo>
                  <a:lnTo>
                    <a:pt x="462191" y="850595"/>
                  </a:lnTo>
                  <a:lnTo>
                    <a:pt x="462191" y="729082"/>
                  </a:lnTo>
                  <a:lnTo>
                    <a:pt x="462191" y="607568"/>
                  </a:lnTo>
                  <a:lnTo>
                    <a:pt x="462191" y="486054"/>
                  </a:lnTo>
                  <a:lnTo>
                    <a:pt x="462191" y="364541"/>
                  </a:lnTo>
                  <a:lnTo>
                    <a:pt x="462191" y="243027"/>
                  </a:lnTo>
                  <a:lnTo>
                    <a:pt x="462191" y="121501"/>
                  </a:lnTo>
                  <a:lnTo>
                    <a:pt x="462191" y="25400"/>
                  </a:lnTo>
                  <a:lnTo>
                    <a:pt x="558305" y="25400"/>
                  </a:lnTo>
                  <a:lnTo>
                    <a:pt x="679818" y="25400"/>
                  </a:lnTo>
                  <a:lnTo>
                    <a:pt x="801332" y="25400"/>
                  </a:lnTo>
                  <a:lnTo>
                    <a:pt x="922846" y="25400"/>
                  </a:lnTo>
                  <a:lnTo>
                    <a:pt x="1044359" y="25400"/>
                  </a:lnTo>
                  <a:lnTo>
                    <a:pt x="1165873" y="25400"/>
                  </a:lnTo>
                  <a:lnTo>
                    <a:pt x="1287386" y="25400"/>
                  </a:lnTo>
                  <a:lnTo>
                    <a:pt x="1348143" y="25400"/>
                  </a:lnTo>
                  <a:lnTo>
                    <a:pt x="1348143" y="86157"/>
                  </a:lnTo>
                  <a:close/>
                </a:path>
              </a:pathLst>
            </a:custGeom>
            <a:solidFill>
              <a:srgbClr val="1D1D1B"/>
            </a:solidFill>
          </p:spPr>
        </p:sp>
      </p:grpSp>
      <p:sp>
        <p:nvSpPr>
          <p:cNvPr name="Freeform 59" id="59"/>
          <p:cNvSpPr/>
          <p:nvPr/>
        </p:nvSpPr>
        <p:spPr>
          <a:xfrm flipH="false" flipV="false" rot="3082575">
            <a:off x="16366869" y="-148913"/>
            <a:ext cx="340479" cy="4161415"/>
          </a:xfrm>
          <a:custGeom>
            <a:avLst/>
            <a:gdLst/>
            <a:ahLst/>
            <a:cxnLst/>
            <a:rect r="r" b="b" t="t" l="l"/>
            <a:pathLst>
              <a:path h="4161415" w="340479">
                <a:moveTo>
                  <a:pt x="0" y="0"/>
                </a:moveTo>
                <a:lnTo>
                  <a:pt x="340479" y="0"/>
                </a:lnTo>
                <a:lnTo>
                  <a:pt x="340479" y="4161415"/>
                </a:lnTo>
                <a:lnTo>
                  <a:pt x="0" y="41614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0" id="60"/>
          <p:cNvSpPr txBox="true"/>
          <p:nvPr/>
        </p:nvSpPr>
        <p:spPr>
          <a:xfrm rot="0">
            <a:off x="2691748" y="3563606"/>
            <a:ext cx="6939197" cy="845184"/>
          </a:xfrm>
          <a:prstGeom prst="rect">
            <a:avLst/>
          </a:prstGeom>
        </p:spPr>
        <p:txBody>
          <a:bodyPr anchor="t" rtlCol="false" tIns="0" lIns="0" bIns="0" rIns="0">
            <a:spAutoFit/>
          </a:bodyPr>
          <a:lstStyle/>
          <a:p>
            <a:pPr>
              <a:lnSpc>
                <a:spcPts val="6019"/>
              </a:lnSpc>
            </a:pPr>
            <a:r>
              <a:rPr lang="en-US" sz="6999">
                <a:solidFill>
                  <a:srgbClr val="1D1D1B"/>
                </a:solidFill>
                <a:latin typeface="Pagkaki"/>
              </a:rPr>
              <a:t>TU TÍTULO AQUÍ</a:t>
            </a:r>
          </a:p>
        </p:txBody>
      </p:sp>
      <p:sp>
        <p:nvSpPr>
          <p:cNvPr name="TextBox 61" id="61"/>
          <p:cNvSpPr txBox="true"/>
          <p:nvPr/>
        </p:nvSpPr>
        <p:spPr>
          <a:xfrm rot="0">
            <a:off x="2795644" y="4371399"/>
            <a:ext cx="5655966" cy="803529"/>
          </a:xfrm>
          <a:prstGeom prst="rect">
            <a:avLst/>
          </a:prstGeom>
        </p:spPr>
        <p:txBody>
          <a:bodyPr anchor="t" rtlCol="false" tIns="0" lIns="0" bIns="0" rIns="0">
            <a:spAutoFit/>
          </a:bodyPr>
          <a:lstStyle/>
          <a:p>
            <a:pPr>
              <a:lnSpc>
                <a:spcPts val="3108"/>
              </a:lnSpc>
            </a:pPr>
            <a:r>
              <a:rPr lang="en-US" sz="2800">
                <a:solidFill>
                  <a:srgbClr val="1D1D1B"/>
                </a:solidFill>
                <a:latin typeface="29LT Azer"/>
              </a:rPr>
              <a:t>Agrega una descripción breve de la información expuesta.</a:t>
            </a:r>
          </a:p>
        </p:txBody>
      </p:sp>
      <p:sp>
        <p:nvSpPr>
          <p:cNvPr name="TextBox 62" id="62"/>
          <p:cNvSpPr txBox="true"/>
          <p:nvPr/>
        </p:nvSpPr>
        <p:spPr>
          <a:xfrm rot="0">
            <a:off x="13184924" y="4336223"/>
            <a:ext cx="2073070" cy="612139"/>
          </a:xfrm>
          <a:prstGeom prst="rect">
            <a:avLst/>
          </a:prstGeom>
        </p:spPr>
        <p:txBody>
          <a:bodyPr anchor="t" rtlCol="false" tIns="0" lIns="0" bIns="0" rIns="0">
            <a:spAutoFit/>
          </a:bodyPr>
          <a:lstStyle/>
          <a:p>
            <a:pPr algn="ctr">
              <a:lnSpc>
                <a:spcPts val="4419"/>
              </a:lnSpc>
            </a:pPr>
            <a:r>
              <a:rPr lang="en-US" sz="5199">
                <a:solidFill>
                  <a:srgbClr val="1D1D1B"/>
                </a:solidFill>
                <a:latin typeface="Pagkaki"/>
              </a:rPr>
              <a:t>1238</a:t>
            </a:r>
          </a:p>
        </p:txBody>
      </p:sp>
      <p:sp>
        <p:nvSpPr>
          <p:cNvPr name="TextBox 63" id="63"/>
          <p:cNvSpPr txBox="true"/>
          <p:nvPr/>
        </p:nvSpPr>
        <p:spPr>
          <a:xfrm rot="0">
            <a:off x="3038241" y="8155904"/>
            <a:ext cx="2415642" cy="413004"/>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Tema 1</a:t>
            </a:r>
          </a:p>
        </p:txBody>
      </p:sp>
      <p:sp>
        <p:nvSpPr>
          <p:cNvPr name="TextBox 64" id="64"/>
          <p:cNvSpPr txBox="true"/>
          <p:nvPr/>
        </p:nvSpPr>
        <p:spPr>
          <a:xfrm rot="0">
            <a:off x="5556575" y="7390989"/>
            <a:ext cx="2415642" cy="413004"/>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Tema 2</a:t>
            </a:r>
          </a:p>
        </p:txBody>
      </p:sp>
      <p:sp>
        <p:nvSpPr>
          <p:cNvPr name="TextBox 65" id="65"/>
          <p:cNvSpPr txBox="true"/>
          <p:nvPr/>
        </p:nvSpPr>
        <p:spPr>
          <a:xfrm rot="0">
            <a:off x="8030810" y="6736111"/>
            <a:ext cx="2415642" cy="413004"/>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Tema 3</a:t>
            </a:r>
          </a:p>
        </p:txBody>
      </p:sp>
      <p:sp>
        <p:nvSpPr>
          <p:cNvPr name="TextBox 66" id="66"/>
          <p:cNvSpPr txBox="true"/>
          <p:nvPr/>
        </p:nvSpPr>
        <p:spPr>
          <a:xfrm rot="0">
            <a:off x="10530274" y="5999448"/>
            <a:ext cx="2415642" cy="413004"/>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Tema 4</a:t>
            </a:r>
          </a:p>
        </p:txBody>
      </p:sp>
      <p:sp>
        <p:nvSpPr>
          <p:cNvPr name="TextBox 67" id="67"/>
          <p:cNvSpPr txBox="true"/>
          <p:nvPr/>
        </p:nvSpPr>
        <p:spPr>
          <a:xfrm rot="0">
            <a:off x="13029467" y="5246965"/>
            <a:ext cx="2415642" cy="413004"/>
          </a:xfrm>
          <a:prstGeom prst="rect">
            <a:avLst/>
          </a:prstGeom>
        </p:spPr>
        <p:txBody>
          <a:bodyPr anchor="t" rtlCol="false" tIns="0" lIns="0" bIns="0" rIns="0">
            <a:spAutoFit/>
          </a:bodyPr>
          <a:lstStyle/>
          <a:p>
            <a:pPr algn="ctr">
              <a:lnSpc>
                <a:spcPts val="3108"/>
              </a:lnSpc>
            </a:pPr>
            <a:r>
              <a:rPr lang="en-US" sz="2800">
                <a:solidFill>
                  <a:srgbClr val="1D1D1B"/>
                </a:solidFill>
                <a:latin typeface="29LT Azer"/>
              </a:rPr>
              <a:t>Tema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23185" y="2352412"/>
            <a:ext cx="15412834" cy="7607931"/>
            <a:chOff x="0" y="0"/>
            <a:chExt cx="20550446" cy="10143907"/>
          </a:xfrm>
        </p:grpSpPr>
        <p:grpSp>
          <p:nvGrpSpPr>
            <p:cNvPr name="Group 4" id="4"/>
            <p:cNvGrpSpPr/>
            <p:nvPr/>
          </p:nvGrpSpPr>
          <p:grpSpPr>
            <a:xfrm rot="0">
              <a:off x="429413" y="0"/>
              <a:ext cx="20121033" cy="10143907"/>
              <a:chOff x="0" y="0"/>
              <a:chExt cx="4931626" cy="2486252"/>
            </a:xfrm>
          </p:grpSpPr>
          <p:sp>
            <p:nvSpPr>
              <p:cNvPr name="Freeform 5" id="5"/>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nvGrpSpPr>
            <p:cNvPr name="Group 7" id="7"/>
            <p:cNvGrpSpPr/>
            <p:nvPr/>
          </p:nvGrpSpPr>
          <p:grpSpPr>
            <a:xfrm rot="0">
              <a:off x="0" y="0"/>
              <a:ext cx="20121033" cy="10143907"/>
              <a:chOff x="0" y="0"/>
              <a:chExt cx="4931626" cy="2486252"/>
            </a:xfrm>
          </p:grpSpPr>
          <p:sp>
            <p:nvSpPr>
              <p:cNvPr name="Freeform 8" id="8"/>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9" id="9"/>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grpSp>
        <p:nvGrpSpPr>
          <p:cNvPr name="Group 10" id="10"/>
          <p:cNvGrpSpPr/>
          <p:nvPr/>
        </p:nvGrpSpPr>
        <p:grpSpPr>
          <a:xfrm rot="0">
            <a:off x="2999925" y="3529064"/>
            <a:ext cx="5347790" cy="5546926"/>
            <a:chOff x="0" y="0"/>
            <a:chExt cx="7130387" cy="7395901"/>
          </a:xfrm>
        </p:grpSpPr>
        <p:grpSp>
          <p:nvGrpSpPr>
            <p:cNvPr name="Group 11" id="11"/>
            <p:cNvGrpSpPr/>
            <p:nvPr/>
          </p:nvGrpSpPr>
          <p:grpSpPr>
            <a:xfrm rot="0">
              <a:off x="0" y="430552"/>
              <a:ext cx="7130387" cy="6965349"/>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1D1D1B"/>
              </a:solidFill>
              <a:ln w="12700">
                <a:solidFill>
                  <a:srgbClr val="000000"/>
                </a:solidFill>
              </a:ln>
            </p:spPr>
          </p:sp>
        </p:grpSp>
        <p:grpSp>
          <p:nvGrpSpPr>
            <p:cNvPr name="Group 13" id="13"/>
            <p:cNvGrpSpPr/>
            <p:nvPr/>
          </p:nvGrpSpPr>
          <p:grpSpPr>
            <a:xfrm rot="0">
              <a:off x="58730" y="487923"/>
              <a:ext cx="7012927" cy="6850608"/>
              <a:chOff x="0" y="0"/>
              <a:chExt cx="4828540" cy="4716780"/>
            </a:xfrm>
          </p:grpSpPr>
          <p:sp>
            <p:nvSpPr>
              <p:cNvPr name="Freeform 14" id="1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0" t="-12664" r="0" b="-40970"/>
                </a:stretch>
              </a:blipFill>
            </p:spPr>
          </p:sp>
        </p:grpSp>
        <p:grpSp>
          <p:nvGrpSpPr>
            <p:cNvPr name="Group 15" id="15"/>
            <p:cNvGrpSpPr/>
            <p:nvPr/>
          </p:nvGrpSpPr>
          <p:grpSpPr>
            <a:xfrm rot="-10591006">
              <a:off x="2247766" y="79393"/>
              <a:ext cx="2634856" cy="702317"/>
              <a:chOff x="0" y="0"/>
              <a:chExt cx="1756416" cy="468170"/>
            </a:xfrm>
          </p:grpSpPr>
          <p:sp>
            <p:nvSpPr>
              <p:cNvPr name="Freeform 16" id="16"/>
              <p:cNvSpPr/>
              <p:nvPr/>
            </p:nvSpPr>
            <p:spPr>
              <a:xfrm flipH="false" flipV="false" rot="0">
                <a:off x="10160" y="16510"/>
                <a:ext cx="1733556" cy="440230"/>
              </a:xfrm>
              <a:custGeom>
                <a:avLst/>
                <a:gdLst/>
                <a:ahLst/>
                <a:cxnLst/>
                <a:rect r="r" b="b" t="t" l="l"/>
                <a:pathLst>
                  <a:path h="440230" w="1733556">
                    <a:moveTo>
                      <a:pt x="1733556" y="440230"/>
                    </a:moveTo>
                    <a:lnTo>
                      <a:pt x="0" y="432610"/>
                    </a:lnTo>
                    <a:lnTo>
                      <a:pt x="0" y="165910"/>
                    </a:lnTo>
                    <a:lnTo>
                      <a:pt x="17780" y="19050"/>
                    </a:lnTo>
                    <a:lnTo>
                      <a:pt x="862271" y="0"/>
                    </a:lnTo>
                    <a:lnTo>
                      <a:pt x="1714506" y="5080"/>
                    </a:lnTo>
                    <a:close/>
                  </a:path>
                </a:pathLst>
              </a:custGeom>
              <a:solidFill>
                <a:srgbClr val="FCC3CA"/>
              </a:solidFill>
            </p:spPr>
          </p:sp>
          <p:sp>
            <p:nvSpPr>
              <p:cNvPr name="Freeform 17" id="17"/>
              <p:cNvSpPr/>
              <p:nvPr/>
            </p:nvSpPr>
            <p:spPr>
              <a:xfrm flipH="false" flipV="false" rot="0">
                <a:off x="-3810" y="0"/>
                <a:ext cx="1762766" cy="466900"/>
              </a:xfrm>
              <a:custGeom>
                <a:avLst/>
                <a:gdLst/>
                <a:ahLst/>
                <a:cxnLst/>
                <a:rect r="r" b="b" t="t" l="l"/>
                <a:pathLst>
                  <a:path h="466900" w="1762766">
                    <a:moveTo>
                      <a:pt x="1728476" y="21590"/>
                    </a:moveTo>
                    <a:cubicBezTo>
                      <a:pt x="1729746" y="34290"/>
                      <a:pt x="1729746" y="44450"/>
                      <a:pt x="1731016" y="54610"/>
                    </a:cubicBezTo>
                    <a:cubicBezTo>
                      <a:pt x="1733556" y="69616"/>
                      <a:pt x="1734826" y="77245"/>
                      <a:pt x="1737366" y="84602"/>
                    </a:cubicBezTo>
                    <a:cubicBezTo>
                      <a:pt x="1737366" y="95228"/>
                      <a:pt x="1750066" y="304762"/>
                      <a:pt x="1756416" y="315388"/>
                    </a:cubicBezTo>
                    <a:cubicBezTo>
                      <a:pt x="1762766" y="331464"/>
                      <a:pt x="1758956" y="347813"/>
                      <a:pt x="1758956" y="363889"/>
                    </a:cubicBezTo>
                    <a:cubicBezTo>
                      <a:pt x="1758956" y="378057"/>
                      <a:pt x="1760226" y="391136"/>
                      <a:pt x="1761496" y="405940"/>
                    </a:cubicBezTo>
                    <a:cubicBezTo>
                      <a:pt x="1761496" y="427530"/>
                      <a:pt x="1761496" y="441500"/>
                      <a:pt x="1761496" y="465630"/>
                    </a:cubicBezTo>
                    <a:cubicBezTo>
                      <a:pt x="1738636" y="465630"/>
                      <a:pt x="1718316" y="466900"/>
                      <a:pt x="1697840" y="465630"/>
                    </a:cubicBezTo>
                    <a:cubicBezTo>
                      <a:pt x="1612802" y="460550"/>
                      <a:pt x="1526455" y="466900"/>
                      <a:pt x="1441417" y="461820"/>
                    </a:cubicBezTo>
                    <a:cubicBezTo>
                      <a:pt x="1390394" y="458010"/>
                      <a:pt x="1340680" y="460550"/>
                      <a:pt x="1289657" y="458010"/>
                    </a:cubicBezTo>
                    <a:cubicBezTo>
                      <a:pt x="1266108" y="456740"/>
                      <a:pt x="1242559" y="455470"/>
                      <a:pt x="1219010" y="454200"/>
                    </a:cubicBezTo>
                    <a:cubicBezTo>
                      <a:pt x="1204619" y="454200"/>
                      <a:pt x="1191536" y="455470"/>
                      <a:pt x="1177145" y="455470"/>
                    </a:cubicBezTo>
                    <a:cubicBezTo>
                      <a:pt x="1140513" y="454200"/>
                      <a:pt x="1039776" y="455470"/>
                      <a:pt x="1003144" y="454200"/>
                    </a:cubicBezTo>
                    <a:cubicBezTo>
                      <a:pt x="976979" y="452930"/>
                      <a:pt x="453667" y="461820"/>
                      <a:pt x="427502" y="460550"/>
                    </a:cubicBezTo>
                    <a:cubicBezTo>
                      <a:pt x="420960" y="460550"/>
                      <a:pt x="413111" y="461820"/>
                      <a:pt x="406569" y="461820"/>
                    </a:cubicBezTo>
                    <a:cubicBezTo>
                      <a:pt x="390870" y="461820"/>
                      <a:pt x="376479" y="463090"/>
                      <a:pt x="360780" y="463090"/>
                    </a:cubicBezTo>
                    <a:cubicBezTo>
                      <a:pt x="321531" y="463090"/>
                      <a:pt x="283591" y="461820"/>
                      <a:pt x="244343" y="460550"/>
                    </a:cubicBezTo>
                    <a:cubicBezTo>
                      <a:pt x="220794" y="459280"/>
                      <a:pt x="197245" y="458010"/>
                      <a:pt x="175004" y="456740"/>
                    </a:cubicBezTo>
                    <a:cubicBezTo>
                      <a:pt x="133139" y="455470"/>
                      <a:pt x="91274" y="454200"/>
                      <a:pt x="48260" y="454200"/>
                    </a:cubicBezTo>
                    <a:cubicBezTo>
                      <a:pt x="38100" y="454200"/>
                      <a:pt x="29210" y="454200"/>
                      <a:pt x="19050" y="452930"/>
                    </a:cubicBezTo>
                    <a:cubicBezTo>
                      <a:pt x="10160" y="451660"/>
                      <a:pt x="5080" y="445310"/>
                      <a:pt x="7620" y="436420"/>
                    </a:cubicBezTo>
                    <a:cubicBezTo>
                      <a:pt x="16510" y="404760"/>
                      <a:pt x="12700" y="397948"/>
                      <a:pt x="11430" y="390864"/>
                    </a:cubicBezTo>
                    <a:cubicBezTo>
                      <a:pt x="10160" y="376423"/>
                      <a:pt x="6350" y="362254"/>
                      <a:pt x="7620" y="347813"/>
                    </a:cubicBezTo>
                    <a:cubicBezTo>
                      <a:pt x="5080" y="329829"/>
                      <a:pt x="0" y="107217"/>
                      <a:pt x="7620" y="88961"/>
                    </a:cubicBezTo>
                    <a:cubicBezTo>
                      <a:pt x="8890" y="85419"/>
                      <a:pt x="7620" y="81605"/>
                      <a:pt x="8890" y="78062"/>
                    </a:cubicBezTo>
                    <a:cubicBezTo>
                      <a:pt x="10160" y="72340"/>
                      <a:pt x="12700" y="66073"/>
                      <a:pt x="13970" y="44450"/>
                    </a:cubicBezTo>
                    <a:cubicBezTo>
                      <a:pt x="13970" y="41910"/>
                      <a:pt x="15240" y="39370"/>
                      <a:pt x="16510" y="38100"/>
                    </a:cubicBezTo>
                    <a:cubicBezTo>
                      <a:pt x="38100" y="35560"/>
                      <a:pt x="58567" y="30480"/>
                      <a:pt x="79500" y="29210"/>
                    </a:cubicBezTo>
                    <a:cubicBezTo>
                      <a:pt x="114823" y="25400"/>
                      <a:pt x="150147" y="22860"/>
                      <a:pt x="186779" y="20320"/>
                    </a:cubicBezTo>
                    <a:cubicBezTo>
                      <a:pt x="211636" y="17780"/>
                      <a:pt x="236493" y="16510"/>
                      <a:pt x="260042" y="13970"/>
                    </a:cubicBezTo>
                    <a:cubicBezTo>
                      <a:pt x="283591" y="11430"/>
                      <a:pt x="308448" y="8890"/>
                      <a:pt x="331997" y="8890"/>
                    </a:cubicBezTo>
                    <a:cubicBezTo>
                      <a:pt x="358163" y="7620"/>
                      <a:pt x="384329" y="10160"/>
                      <a:pt x="410494" y="8890"/>
                    </a:cubicBezTo>
                    <a:cubicBezTo>
                      <a:pt x="443201" y="8890"/>
                      <a:pt x="1035851" y="6350"/>
                      <a:pt x="1068558" y="5080"/>
                    </a:cubicBezTo>
                    <a:cubicBezTo>
                      <a:pt x="1099957" y="3810"/>
                      <a:pt x="1131355" y="2540"/>
                      <a:pt x="1164062" y="2540"/>
                    </a:cubicBezTo>
                    <a:cubicBezTo>
                      <a:pt x="1217702" y="1270"/>
                      <a:pt x="1270033" y="0"/>
                      <a:pt x="1323672" y="0"/>
                    </a:cubicBezTo>
                    <a:cubicBezTo>
                      <a:pt x="1345913" y="0"/>
                      <a:pt x="1369462" y="2540"/>
                      <a:pt x="1391703" y="2540"/>
                    </a:cubicBezTo>
                    <a:cubicBezTo>
                      <a:pt x="1453192" y="3810"/>
                      <a:pt x="1515989" y="5080"/>
                      <a:pt x="1577478" y="7620"/>
                    </a:cubicBezTo>
                    <a:cubicBezTo>
                      <a:pt x="1610185" y="8890"/>
                      <a:pt x="1642892" y="12700"/>
                      <a:pt x="1675599" y="16510"/>
                    </a:cubicBezTo>
                    <a:cubicBezTo>
                      <a:pt x="1683449" y="16510"/>
                      <a:pt x="1691298" y="16510"/>
                      <a:pt x="1697840" y="16510"/>
                    </a:cubicBezTo>
                    <a:cubicBezTo>
                      <a:pt x="1709426" y="17780"/>
                      <a:pt x="1718316" y="20320"/>
                      <a:pt x="1728476" y="21590"/>
                    </a:cubicBezTo>
                    <a:close/>
                    <a:moveTo>
                      <a:pt x="1738636" y="449120"/>
                    </a:moveTo>
                    <a:cubicBezTo>
                      <a:pt x="1739906" y="432610"/>
                      <a:pt x="1741176" y="419910"/>
                      <a:pt x="1741176" y="407210"/>
                    </a:cubicBezTo>
                    <a:cubicBezTo>
                      <a:pt x="1739906" y="389774"/>
                      <a:pt x="1738636" y="375333"/>
                      <a:pt x="1738636" y="359802"/>
                    </a:cubicBezTo>
                    <a:cubicBezTo>
                      <a:pt x="1738636" y="352717"/>
                      <a:pt x="1741176" y="345633"/>
                      <a:pt x="1739906" y="338548"/>
                    </a:cubicBezTo>
                    <a:cubicBezTo>
                      <a:pt x="1739906" y="332009"/>
                      <a:pt x="1738636" y="325197"/>
                      <a:pt x="1737366" y="318658"/>
                    </a:cubicBezTo>
                    <a:cubicBezTo>
                      <a:pt x="1732286" y="308576"/>
                      <a:pt x="1720856" y="99860"/>
                      <a:pt x="1720856" y="89779"/>
                    </a:cubicBezTo>
                    <a:cubicBezTo>
                      <a:pt x="1718316" y="81332"/>
                      <a:pt x="1715776" y="72613"/>
                      <a:pt x="1713236" y="63500"/>
                    </a:cubicBezTo>
                    <a:cubicBezTo>
                      <a:pt x="1711966" y="44450"/>
                      <a:pt x="1710696" y="43180"/>
                      <a:pt x="1693915" y="41910"/>
                    </a:cubicBezTo>
                    <a:cubicBezTo>
                      <a:pt x="1689990" y="41910"/>
                      <a:pt x="1687374" y="41910"/>
                      <a:pt x="1683449" y="40640"/>
                    </a:cubicBezTo>
                    <a:cubicBezTo>
                      <a:pt x="1650742" y="36830"/>
                      <a:pt x="1616726" y="31750"/>
                      <a:pt x="1584020" y="30480"/>
                    </a:cubicBezTo>
                    <a:cubicBezTo>
                      <a:pt x="1504215" y="26670"/>
                      <a:pt x="1423101" y="25400"/>
                      <a:pt x="1343296" y="22860"/>
                    </a:cubicBezTo>
                    <a:cubicBezTo>
                      <a:pt x="1331522" y="22860"/>
                      <a:pt x="1318439" y="22860"/>
                      <a:pt x="1306665" y="22860"/>
                    </a:cubicBezTo>
                    <a:cubicBezTo>
                      <a:pt x="1287040" y="22860"/>
                      <a:pt x="1267416" y="22860"/>
                      <a:pt x="1249100" y="22860"/>
                    </a:cubicBezTo>
                    <a:cubicBezTo>
                      <a:pt x="1207235" y="22860"/>
                      <a:pt x="1165371" y="22860"/>
                      <a:pt x="1124814" y="24130"/>
                    </a:cubicBezTo>
                    <a:cubicBezTo>
                      <a:pt x="1089490" y="25400"/>
                      <a:pt x="494224" y="29210"/>
                      <a:pt x="458900" y="29210"/>
                    </a:cubicBezTo>
                    <a:cubicBezTo>
                      <a:pt x="401336" y="29210"/>
                      <a:pt x="343772" y="26670"/>
                      <a:pt x="286208" y="33020"/>
                    </a:cubicBezTo>
                    <a:cubicBezTo>
                      <a:pt x="256117" y="36830"/>
                      <a:pt x="227335" y="36830"/>
                      <a:pt x="198553" y="38100"/>
                    </a:cubicBezTo>
                    <a:cubicBezTo>
                      <a:pt x="148838" y="41910"/>
                      <a:pt x="99124" y="45720"/>
                      <a:pt x="49530" y="50800"/>
                    </a:cubicBezTo>
                    <a:cubicBezTo>
                      <a:pt x="36830" y="50800"/>
                      <a:pt x="34290" y="53340"/>
                      <a:pt x="33020" y="65256"/>
                    </a:cubicBezTo>
                    <a:cubicBezTo>
                      <a:pt x="31750" y="70161"/>
                      <a:pt x="31750" y="75065"/>
                      <a:pt x="30480" y="79970"/>
                    </a:cubicBezTo>
                    <a:cubicBezTo>
                      <a:pt x="29210" y="88144"/>
                      <a:pt x="26670" y="96046"/>
                      <a:pt x="25400" y="104220"/>
                    </a:cubicBezTo>
                    <a:cubicBezTo>
                      <a:pt x="20320" y="112939"/>
                      <a:pt x="26670" y="326015"/>
                      <a:pt x="29210" y="334734"/>
                    </a:cubicBezTo>
                    <a:cubicBezTo>
                      <a:pt x="29210" y="343998"/>
                      <a:pt x="29210" y="353535"/>
                      <a:pt x="30480" y="362799"/>
                    </a:cubicBezTo>
                    <a:cubicBezTo>
                      <a:pt x="30480" y="369611"/>
                      <a:pt x="33020" y="376423"/>
                      <a:pt x="33020" y="383234"/>
                    </a:cubicBezTo>
                    <a:cubicBezTo>
                      <a:pt x="33020" y="390591"/>
                      <a:pt x="33020" y="397948"/>
                      <a:pt x="31750" y="407210"/>
                    </a:cubicBezTo>
                    <a:cubicBezTo>
                      <a:pt x="31750" y="411020"/>
                      <a:pt x="31750" y="413560"/>
                      <a:pt x="31750" y="417370"/>
                    </a:cubicBezTo>
                    <a:cubicBezTo>
                      <a:pt x="31750" y="427530"/>
                      <a:pt x="35560" y="431340"/>
                      <a:pt x="44450" y="431340"/>
                    </a:cubicBezTo>
                    <a:cubicBezTo>
                      <a:pt x="61184" y="431340"/>
                      <a:pt x="79500" y="432610"/>
                      <a:pt x="96507" y="432610"/>
                    </a:cubicBezTo>
                    <a:cubicBezTo>
                      <a:pt x="121365" y="432610"/>
                      <a:pt x="147530" y="430070"/>
                      <a:pt x="172387" y="432610"/>
                    </a:cubicBezTo>
                    <a:cubicBezTo>
                      <a:pt x="212944" y="436420"/>
                      <a:pt x="253501" y="438960"/>
                      <a:pt x="294057" y="437690"/>
                    </a:cubicBezTo>
                    <a:cubicBezTo>
                      <a:pt x="320223" y="436420"/>
                      <a:pt x="345080" y="438960"/>
                      <a:pt x="371246" y="438960"/>
                    </a:cubicBezTo>
                    <a:cubicBezTo>
                      <a:pt x="409186" y="438960"/>
                      <a:pt x="447126" y="437690"/>
                      <a:pt x="485066" y="438960"/>
                    </a:cubicBezTo>
                    <a:cubicBezTo>
                      <a:pt x="541322" y="440230"/>
                      <a:pt x="1158829" y="430070"/>
                      <a:pt x="1216393" y="432610"/>
                    </a:cubicBezTo>
                    <a:cubicBezTo>
                      <a:pt x="1241251" y="433880"/>
                      <a:pt x="1266108" y="435150"/>
                      <a:pt x="1289657" y="435150"/>
                    </a:cubicBezTo>
                    <a:cubicBezTo>
                      <a:pt x="1332830" y="437690"/>
                      <a:pt x="1374695" y="433880"/>
                      <a:pt x="1417868" y="437690"/>
                    </a:cubicBezTo>
                    <a:cubicBezTo>
                      <a:pt x="1453192" y="440230"/>
                      <a:pt x="1488515" y="440230"/>
                      <a:pt x="1523839" y="442770"/>
                    </a:cubicBezTo>
                    <a:cubicBezTo>
                      <a:pt x="1576170" y="446580"/>
                      <a:pt x="1628501" y="449120"/>
                      <a:pt x="1680832" y="450390"/>
                    </a:cubicBezTo>
                    <a:cubicBezTo>
                      <a:pt x="1700456" y="450390"/>
                      <a:pt x="1718316" y="449120"/>
                      <a:pt x="1738636" y="449120"/>
                    </a:cubicBezTo>
                    <a:close/>
                  </a:path>
                </a:pathLst>
              </a:custGeom>
              <a:solidFill>
                <a:srgbClr val="1D1D1B"/>
              </a:solidFill>
            </p:spPr>
          </p:sp>
        </p:grpSp>
      </p:grpSp>
      <p:sp>
        <p:nvSpPr>
          <p:cNvPr name="Freeform 18" id="18"/>
          <p:cNvSpPr/>
          <p:nvPr/>
        </p:nvSpPr>
        <p:spPr>
          <a:xfrm flipH="false" flipV="false" rot="0">
            <a:off x="7232660" y="3810157"/>
            <a:ext cx="1115056" cy="1117087"/>
          </a:xfrm>
          <a:custGeom>
            <a:avLst/>
            <a:gdLst/>
            <a:ahLst/>
            <a:cxnLst/>
            <a:rect r="r" b="b" t="t" l="l"/>
            <a:pathLst>
              <a:path h="1117087" w="1115056">
                <a:moveTo>
                  <a:pt x="0" y="0"/>
                </a:moveTo>
                <a:lnTo>
                  <a:pt x="1115056" y="0"/>
                </a:lnTo>
                <a:lnTo>
                  <a:pt x="1115056" y="1117087"/>
                </a:lnTo>
                <a:lnTo>
                  <a:pt x="0" y="11170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168572" y="4614190"/>
            <a:ext cx="6428770" cy="845184"/>
          </a:xfrm>
          <a:prstGeom prst="rect">
            <a:avLst/>
          </a:prstGeom>
        </p:spPr>
        <p:txBody>
          <a:bodyPr anchor="t" rtlCol="false" tIns="0" lIns="0" bIns="0" rIns="0">
            <a:spAutoFit/>
          </a:bodyPr>
          <a:lstStyle/>
          <a:p>
            <a:pPr>
              <a:lnSpc>
                <a:spcPts val="6019"/>
              </a:lnSpc>
            </a:pPr>
            <a:r>
              <a:rPr lang="en-US" sz="6999">
                <a:solidFill>
                  <a:srgbClr val="1D1D1B"/>
                </a:solidFill>
                <a:latin typeface="Pagkaki"/>
              </a:rPr>
              <a:t>TU TÍTULO AQUÍ</a:t>
            </a:r>
          </a:p>
        </p:txBody>
      </p:sp>
      <p:sp>
        <p:nvSpPr>
          <p:cNvPr name="TextBox 20" id="20"/>
          <p:cNvSpPr txBox="true"/>
          <p:nvPr/>
        </p:nvSpPr>
        <p:spPr>
          <a:xfrm rot="0">
            <a:off x="9168572" y="5612972"/>
            <a:ext cx="6236163" cy="2304669"/>
          </a:xfrm>
          <a:prstGeom prst="rect">
            <a:avLst/>
          </a:prstGeom>
        </p:spPr>
        <p:txBody>
          <a:bodyPr anchor="t" rtlCol="false" tIns="0" lIns="0" bIns="0" rIns="0">
            <a:spAutoFit/>
          </a:bodyPr>
          <a:lstStyle/>
          <a:p>
            <a:pPr>
              <a:lnSpc>
                <a:spcPts val="3662"/>
              </a:lnSpc>
            </a:pPr>
            <a:r>
              <a:rPr lang="en-US" sz="3299">
                <a:solidFill>
                  <a:srgbClr val="1D1D1B"/>
                </a:solidFill>
                <a:latin typeface="29LT Azer"/>
              </a:rPr>
              <a:t>Lorem ipsum dolor sit amet, consectetur adipiscing elit, sed do eiusmod tempor incididunt ut labore et dolore magna aliqua. Ut enim ad minim veniam, quis nostrud exercitation ullamco.</a:t>
            </a:r>
          </a:p>
        </p:txBody>
      </p:sp>
      <p:grpSp>
        <p:nvGrpSpPr>
          <p:cNvPr name="Group 21" id="21"/>
          <p:cNvGrpSpPr/>
          <p:nvPr/>
        </p:nvGrpSpPr>
        <p:grpSpPr>
          <a:xfrm rot="0">
            <a:off x="1392691" y="-597204"/>
            <a:ext cx="15681251" cy="3006767"/>
            <a:chOff x="0" y="0"/>
            <a:chExt cx="20908335" cy="4009022"/>
          </a:xfrm>
        </p:grpSpPr>
        <p:grpSp>
          <p:nvGrpSpPr>
            <p:cNvPr name="Group 22" id="22"/>
            <p:cNvGrpSpPr/>
            <p:nvPr/>
          </p:nvGrpSpPr>
          <p:grpSpPr>
            <a:xfrm rot="62623">
              <a:off x="27933" y="333075"/>
              <a:ext cx="20811021" cy="3256521"/>
              <a:chOff x="0" y="0"/>
              <a:chExt cx="5100740" cy="798167"/>
            </a:xfrm>
          </p:grpSpPr>
          <p:sp>
            <p:nvSpPr>
              <p:cNvPr name="Freeform 23" id="23"/>
              <p:cNvSpPr/>
              <p:nvPr/>
            </p:nvSpPr>
            <p:spPr>
              <a:xfrm flipH="false" flipV="false" rot="0">
                <a:off x="10160" y="16510"/>
                <a:ext cx="5077881" cy="770227"/>
              </a:xfrm>
              <a:custGeom>
                <a:avLst/>
                <a:gdLst/>
                <a:ahLst/>
                <a:cxnLst/>
                <a:rect r="r" b="b" t="t" l="l"/>
                <a:pathLst>
                  <a:path h="770227" w="5077881">
                    <a:moveTo>
                      <a:pt x="5077881" y="770227"/>
                    </a:moveTo>
                    <a:lnTo>
                      <a:pt x="0" y="762607"/>
                    </a:lnTo>
                    <a:lnTo>
                      <a:pt x="0" y="280362"/>
                    </a:lnTo>
                    <a:lnTo>
                      <a:pt x="17780" y="19050"/>
                    </a:lnTo>
                    <a:lnTo>
                      <a:pt x="2530134" y="0"/>
                    </a:lnTo>
                    <a:lnTo>
                      <a:pt x="5058831" y="5080"/>
                    </a:lnTo>
                    <a:close/>
                  </a:path>
                </a:pathLst>
              </a:custGeom>
              <a:solidFill>
                <a:srgbClr val="FFFFFF"/>
              </a:solidFill>
            </p:spPr>
          </p:sp>
          <p:sp>
            <p:nvSpPr>
              <p:cNvPr name="Freeform 24" id="24"/>
              <p:cNvSpPr/>
              <p:nvPr/>
            </p:nvSpPr>
            <p:spPr>
              <a:xfrm flipH="false" flipV="false" rot="0">
                <a:off x="-3810" y="0"/>
                <a:ext cx="5107090" cy="796897"/>
              </a:xfrm>
              <a:custGeom>
                <a:avLst/>
                <a:gdLst/>
                <a:ahLst/>
                <a:cxnLst/>
                <a:rect r="r" b="b" t="t" l="l"/>
                <a:pathLst>
                  <a:path h="796897" w="5107090">
                    <a:moveTo>
                      <a:pt x="5072801" y="21590"/>
                    </a:moveTo>
                    <a:cubicBezTo>
                      <a:pt x="5074071" y="34290"/>
                      <a:pt x="5074071" y="44450"/>
                      <a:pt x="5075340" y="54610"/>
                    </a:cubicBezTo>
                    <a:cubicBezTo>
                      <a:pt x="5077881" y="74722"/>
                      <a:pt x="5079151" y="89746"/>
                      <a:pt x="5081690" y="104234"/>
                    </a:cubicBezTo>
                    <a:cubicBezTo>
                      <a:pt x="5081690" y="125162"/>
                      <a:pt x="5094390" y="537803"/>
                      <a:pt x="5100740" y="558730"/>
                    </a:cubicBezTo>
                    <a:cubicBezTo>
                      <a:pt x="5107090" y="590389"/>
                      <a:pt x="5103281" y="622584"/>
                      <a:pt x="5103281" y="654244"/>
                    </a:cubicBezTo>
                    <a:cubicBezTo>
                      <a:pt x="5103281" y="682146"/>
                      <a:pt x="5104551" y="707903"/>
                      <a:pt x="5105821" y="735937"/>
                    </a:cubicBezTo>
                    <a:cubicBezTo>
                      <a:pt x="5105821" y="757527"/>
                      <a:pt x="5105821" y="771497"/>
                      <a:pt x="5105821" y="795627"/>
                    </a:cubicBezTo>
                    <a:cubicBezTo>
                      <a:pt x="5082960" y="795627"/>
                      <a:pt x="5062640" y="796897"/>
                      <a:pt x="5031317" y="795627"/>
                    </a:cubicBezTo>
                    <a:cubicBezTo>
                      <a:pt x="4773882" y="790547"/>
                      <a:pt x="4512487" y="796897"/>
                      <a:pt x="4255052" y="791817"/>
                    </a:cubicBezTo>
                    <a:cubicBezTo>
                      <a:pt x="4100592" y="788007"/>
                      <a:pt x="3950092" y="790547"/>
                      <a:pt x="3795631" y="788007"/>
                    </a:cubicBezTo>
                    <a:cubicBezTo>
                      <a:pt x="3724341" y="786737"/>
                      <a:pt x="3653052" y="785467"/>
                      <a:pt x="3581763" y="784197"/>
                    </a:cubicBezTo>
                    <a:cubicBezTo>
                      <a:pt x="3538197" y="784197"/>
                      <a:pt x="3498591" y="785467"/>
                      <a:pt x="3455025" y="785467"/>
                    </a:cubicBezTo>
                    <a:cubicBezTo>
                      <a:pt x="3344131" y="784197"/>
                      <a:pt x="3039169" y="785467"/>
                      <a:pt x="2928275" y="784197"/>
                    </a:cubicBezTo>
                    <a:cubicBezTo>
                      <a:pt x="2849064" y="782927"/>
                      <a:pt x="1264852" y="791817"/>
                      <a:pt x="1185642" y="790547"/>
                    </a:cubicBezTo>
                    <a:cubicBezTo>
                      <a:pt x="1165839" y="790547"/>
                      <a:pt x="1142076" y="791817"/>
                      <a:pt x="1122273" y="791817"/>
                    </a:cubicBezTo>
                    <a:cubicBezTo>
                      <a:pt x="1074747" y="791817"/>
                      <a:pt x="1031181" y="793087"/>
                      <a:pt x="983655" y="793087"/>
                    </a:cubicBezTo>
                    <a:cubicBezTo>
                      <a:pt x="864839" y="793087"/>
                      <a:pt x="749983" y="791817"/>
                      <a:pt x="631167" y="790547"/>
                    </a:cubicBezTo>
                    <a:cubicBezTo>
                      <a:pt x="559878" y="789277"/>
                      <a:pt x="488588" y="788007"/>
                      <a:pt x="421259" y="786737"/>
                    </a:cubicBezTo>
                    <a:cubicBezTo>
                      <a:pt x="294522" y="785467"/>
                      <a:pt x="167785"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772" y="30480"/>
                      <a:pt x="132141" y="29210"/>
                    </a:cubicBezTo>
                    <a:cubicBezTo>
                      <a:pt x="239075" y="25400"/>
                      <a:pt x="346009" y="22860"/>
                      <a:pt x="456904" y="20320"/>
                    </a:cubicBezTo>
                    <a:cubicBezTo>
                      <a:pt x="532154" y="17780"/>
                      <a:pt x="607404" y="16510"/>
                      <a:pt x="678694" y="13970"/>
                    </a:cubicBezTo>
                    <a:cubicBezTo>
                      <a:pt x="749983" y="11430"/>
                      <a:pt x="825233" y="8890"/>
                      <a:pt x="896523" y="8890"/>
                    </a:cubicBezTo>
                    <a:cubicBezTo>
                      <a:pt x="975734" y="7620"/>
                      <a:pt x="1054944" y="10160"/>
                      <a:pt x="1134155" y="8890"/>
                    </a:cubicBezTo>
                    <a:cubicBezTo>
                      <a:pt x="1233168" y="8890"/>
                      <a:pt x="3027288" y="6350"/>
                      <a:pt x="3126301" y="5080"/>
                    </a:cubicBezTo>
                    <a:cubicBezTo>
                      <a:pt x="3221354" y="3810"/>
                      <a:pt x="3316407" y="2540"/>
                      <a:pt x="3415420" y="2540"/>
                    </a:cubicBezTo>
                    <a:cubicBezTo>
                      <a:pt x="3577802" y="1270"/>
                      <a:pt x="3736223" y="0"/>
                      <a:pt x="3898605" y="0"/>
                    </a:cubicBezTo>
                    <a:cubicBezTo>
                      <a:pt x="3965934" y="0"/>
                      <a:pt x="4037223" y="2540"/>
                      <a:pt x="4104552" y="2540"/>
                    </a:cubicBezTo>
                    <a:cubicBezTo>
                      <a:pt x="4290697" y="3810"/>
                      <a:pt x="4480803" y="5080"/>
                      <a:pt x="4666948" y="7620"/>
                    </a:cubicBezTo>
                    <a:cubicBezTo>
                      <a:pt x="4765961" y="8890"/>
                      <a:pt x="4864974" y="12700"/>
                      <a:pt x="4963987" y="16510"/>
                    </a:cubicBezTo>
                    <a:cubicBezTo>
                      <a:pt x="4987751" y="16510"/>
                      <a:pt x="5011514" y="16510"/>
                      <a:pt x="5031317" y="16510"/>
                    </a:cubicBezTo>
                    <a:cubicBezTo>
                      <a:pt x="5053751" y="17780"/>
                      <a:pt x="5062640" y="20320"/>
                      <a:pt x="5072801" y="21590"/>
                    </a:cubicBezTo>
                    <a:close/>
                    <a:moveTo>
                      <a:pt x="5082960" y="779117"/>
                    </a:moveTo>
                    <a:cubicBezTo>
                      <a:pt x="5084231" y="762607"/>
                      <a:pt x="5085501" y="749907"/>
                      <a:pt x="5085501" y="737207"/>
                    </a:cubicBezTo>
                    <a:cubicBezTo>
                      <a:pt x="5084231" y="705220"/>
                      <a:pt x="5082960" y="676781"/>
                      <a:pt x="5082960" y="646195"/>
                    </a:cubicBezTo>
                    <a:cubicBezTo>
                      <a:pt x="5082960" y="632243"/>
                      <a:pt x="5085501" y="618292"/>
                      <a:pt x="5084231" y="604340"/>
                    </a:cubicBezTo>
                    <a:cubicBezTo>
                      <a:pt x="5084231" y="591462"/>
                      <a:pt x="5082960" y="578047"/>
                      <a:pt x="5081690" y="565169"/>
                    </a:cubicBezTo>
                    <a:cubicBezTo>
                      <a:pt x="5076610" y="545315"/>
                      <a:pt x="5065181" y="134284"/>
                      <a:pt x="5065181" y="114430"/>
                    </a:cubicBezTo>
                    <a:cubicBezTo>
                      <a:pt x="5062640" y="97795"/>
                      <a:pt x="5060101" y="80624"/>
                      <a:pt x="5057560" y="63500"/>
                    </a:cubicBezTo>
                    <a:cubicBezTo>
                      <a:pt x="5056290" y="44450"/>
                      <a:pt x="5055021" y="43180"/>
                      <a:pt x="5019435" y="41910"/>
                    </a:cubicBezTo>
                    <a:cubicBezTo>
                      <a:pt x="5007553" y="41910"/>
                      <a:pt x="4999632" y="41910"/>
                      <a:pt x="4987751" y="40640"/>
                    </a:cubicBezTo>
                    <a:cubicBezTo>
                      <a:pt x="4888738" y="36830"/>
                      <a:pt x="4785763" y="31750"/>
                      <a:pt x="4686751" y="30480"/>
                    </a:cubicBezTo>
                    <a:cubicBezTo>
                      <a:pt x="4445158" y="26670"/>
                      <a:pt x="4199605" y="25400"/>
                      <a:pt x="3958013" y="22860"/>
                    </a:cubicBezTo>
                    <a:cubicBezTo>
                      <a:pt x="3922368" y="22860"/>
                      <a:pt x="3882763" y="22860"/>
                      <a:pt x="3847118" y="22860"/>
                    </a:cubicBezTo>
                    <a:cubicBezTo>
                      <a:pt x="3787710" y="22860"/>
                      <a:pt x="3728302" y="22860"/>
                      <a:pt x="3672855" y="22860"/>
                    </a:cubicBezTo>
                    <a:cubicBezTo>
                      <a:pt x="3546118" y="22860"/>
                      <a:pt x="3419381" y="22860"/>
                      <a:pt x="3296604" y="24130"/>
                    </a:cubicBezTo>
                    <a:cubicBezTo>
                      <a:pt x="3189670" y="25400"/>
                      <a:pt x="1387629" y="29210"/>
                      <a:pt x="1280694" y="29210"/>
                    </a:cubicBezTo>
                    <a:cubicBezTo>
                      <a:pt x="1106431" y="29210"/>
                      <a:pt x="932168" y="26670"/>
                      <a:pt x="757904" y="33020"/>
                    </a:cubicBezTo>
                    <a:cubicBezTo>
                      <a:pt x="666812" y="36830"/>
                      <a:pt x="579681" y="36830"/>
                      <a:pt x="492549" y="38100"/>
                    </a:cubicBezTo>
                    <a:cubicBezTo>
                      <a:pt x="342049" y="41910"/>
                      <a:pt x="191549"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693" y="761337"/>
                      <a:pt x="132141" y="762607"/>
                      <a:pt x="183627" y="762607"/>
                    </a:cubicBezTo>
                    <a:cubicBezTo>
                      <a:pt x="258878" y="762607"/>
                      <a:pt x="338088" y="760067"/>
                      <a:pt x="413338" y="762607"/>
                    </a:cubicBezTo>
                    <a:cubicBezTo>
                      <a:pt x="536115" y="766417"/>
                      <a:pt x="658891" y="768957"/>
                      <a:pt x="781668" y="767687"/>
                    </a:cubicBezTo>
                    <a:cubicBezTo>
                      <a:pt x="860878" y="766417"/>
                      <a:pt x="936128" y="768957"/>
                      <a:pt x="1015339" y="768957"/>
                    </a:cubicBezTo>
                    <a:cubicBezTo>
                      <a:pt x="1130194" y="768957"/>
                      <a:pt x="1245050" y="767687"/>
                      <a:pt x="1359905" y="768957"/>
                    </a:cubicBezTo>
                    <a:cubicBezTo>
                      <a:pt x="1530208" y="770227"/>
                      <a:pt x="3399578" y="760067"/>
                      <a:pt x="3573841" y="762607"/>
                    </a:cubicBezTo>
                    <a:cubicBezTo>
                      <a:pt x="3649092" y="763877"/>
                      <a:pt x="3724341" y="765147"/>
                      <a:pt x="3795631" y="765147"/>
                    </a:cubicBezTo>
                    <a:cubicBezTo>
                      <a:pt x="3926329" y="767687"/>
                      <a:pt x="4053066" y="763877"/>
                      <a:pt x="4183763" y="767687"/>
                    </a:cubicBezTo>
                    <a:cubicBezTo>
                      <a:pt x="4290697" y="770227"/>
                      <a:pt x="4397632" y="770227"/>
                      <a:pt x="4504566" y="772767"/>
                    </a:cubicBezTo>
                    <a:cubicBezTo>
                      <a:pt x="4662987" y="776577"/>
                      <a:pt x="4821409" y="779117"/>
                      <a:pt x="4979830" y="780387"/>
                    </a:cubicBezTo>
                    <a:cubicBezTo>
                      <a:pt x="5039238" y="780387"/>
                      <a:pt x="5062640" y="779117"/>
                      <a:pt x="5082960" y="779117"/>
                    </a:cubicBezTo>
                    <a:close/>
                  </a:path>
                </a:pathLst>
              </a:custGeom>
              <a:solidFill>
                <a:srgbClr val="373735"/>
              </a:solidFill>
            </p:spPr>
          </p:sp>
        </p:grpSp>
        <p:grpSp>
          <p:nvGrpSpPr>
            <p:cNvPr name="Group 25" id="25"/>
            <p:cNvGrpSpPr/>
            <p:nvPr/>
          </p:nvGrpSpPr>
          <p:grpSpPr>
            <a:xfrm rot="-40404">
              <a:off x="802771" y="117910"/>
              <a:ext cx="20085616" cy="3512539"/>
              <a:chOff x="0" y="0"/>
              <a:chExt cx="4922945" cy="860916"/>
            </a:xfrm>
          </p:grpSpPr>
          <p:sp>
            <p:nvSpPr>
              <p:cNvPr name="Freeform 26" id="26"/>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27" id="27"/>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nvGrpSpPr>
            <p:cNvPr name="Group 28" id="28"/>
            <p:cNvGrpSpPr/>
            <p:nvPr/>
          </p:nvGrpSpPr>
          <p:grpSpPr>
            <a:xfrm rot="-4344">
              <a:off x="166021" y="759943"/>
              <a:ext cx="20085616" cy="2998485"/>
              <a:chOff x="0" y="0"/>
              <a:chExt cx="4922945" cy="734923"/>
            </a:xfrm>
          </p:grpSpPr>
          <p:sp>
            <p:nvSpPr>
              <p:cNvPr name="Freeform 29" id="29"/>
              <p:cNvSpPr/>
              <p:nvPr/>
            </p:nvSpPr>
            <p:spPr>
              <a:xfrm flipH="false" flipV="false" rot="0">
                <a:off x="10160" y="16510"/>
                <a:ext cx="4900085" cy="706983"/>
              </a:xfrm>
              <a:custGeom>
                <a:avLst/>
                <a:gdLst/>
                <a:ahLst/>
                <a:cxnLst/>
                <a:rect r="r" b="b" t="t" l="l"/>
                <a:pathLst>
                  <a:path h="706983" w="4900085">
                    <a:moveTo>
                      <a:pt x="4900085" y="706983"/>
                    </a:moveTo>
                    <a:lnTo>
                      <a:pt x="0" y="699363"/>
                    </a:lnTo>
                    <a:lnTo>
                      <a:pt x="0" y="258427"/>
                    </a:lnTo>
                    <a:lnTo>
                      <a:pt x="17780" y="19050"/>
                    </a:lnTo>
                    <a:lnTo>
                      <a:pt x="2441465" y="0"/>
                    </a:lnTo>
                    <a:lnTo>
                      <a:pt x="4881035" y="5080"/>
                    </a:lnTo>
                    <a:close/>
                  </a:path>
                </a:pathLst>
              </a:custGeom>
              <a:solidFill>
                <a:srgbClr val="FFFFFF"/>
              </a:solidFill>
            </p:spPr>
          </p:sp>
          <p:sp>
            <p:nvSpPr>
              <p:cNvPr name="Freeform 30" id="30"/>
              <p:cNvSpPr/>
              <p:nvPr/>
            </p:nvSpPr>
            <p:spPr>
              <a:xfrm flipH="false" flipV="false" rot="0">
                <a:off x="-3810" y="0"/>
                <a:ext cx="4929295" cy="733653"/>
              </a:xfrm>
              <a:custGeom>
                <a:avLst/>
                <a:gdLst/>
                <a:ahLst/>
                <a:cxnLst/>
                <a:rect r="r" b="b" t="t" l="l"/>
                <a:pathLst>
                  <a:path h="733653" w="4929295">
                    <a:moveTo>
                      <a:pt x="4895005" y="21590"/>
                    </a:moveTo>
                    <a:cubicBezTo>
                      <a:pt x="4896275" y="34290"/>
                      <a:pt x="4896275" y="44450"/>
                      <a:pt x="4897545" y="54610"/>
                    </a:cubicBezTo>
                    <a:cubicBezTo>
                      <a:pt x="4900085" y="73743"/>
                      <a:pt x="4901355" y="87350"/>
                      <a:pt x="4903895" y="100472"/>
                    </a:cubicBezTo>
                    <a:cubicBezTo>
                      <a:pt x="4903895" y="119425"/>
                      <a:pt x="4916595" y="493140"/>
                      <a:pt x="4922945" y="512093"/>
                    </a:cubicBezTo>
                    <a:cubicBezTo>
                      <a:pt x="4929295" y="540766"/>
                      <a:pt x="4925485" y="569924"/>
                      <a:pt x="4925485" y="598597"/>
                    </a:cubicBezTo>
                    <a:cubicBezTo>
                      <a:pt x="4925485" y="623868"/>
                      <a:pt x="4926755" y="647194"/>
                      <a:pt x="4928025" y="672693"/>
                    </a:cubicBezTo>
                    <a:cubicBezTo>
                      <a:pt x="4928025" y="694283"/>
                      <a:pt x="4928025" y="708253"/>
                      <a:pt x="4928025" y="732383"/>
                    </a:cubicBezTo>
                    <a:cubicBezTo>
                      <a:pt x="4905165" y="732383"/>
                      <a:pt x="4884845" y="733653"/>
                      <a:pt x="4854098" y="732383"/>
                    </a:cubicBezTo>
                    <a:cubicBezTo>
                      <a:pt x="4605829" y="727303"/>
                      <a:pt x="4353740" y="733653"/>
                      <a:pt x="4105470" y="728573"/>
                    </a:cubicBezTo>
                    <a:cubicBezTo>
                      <a:pt x="3956509" y="724763"/>
                      <a:pt x="3811367" y="727303"/>
                      <a:pt x="3662405" y="724763"/>
                    </a:cubicBezTo>
                    <a:cubicBezTo>
                      <a:pt x="3593654" y="723493"/>
                      <a:pt x="3524902" y="722223"/>
                      <a:pt x="3456151" y="720953"/>
                    </a:cubicBezTo>
                    <a:cubicBezTo>
                      <a:pt x="3414136" y="720953"/>
                      <a:pt x="3375941" y="722223"/>
                      <a:pt x="3333926" y="722223"/>
                    </a:cubicBezTo>
                    <a:cubicBezTo>
                      <a:pt x="3226979" y="720953"/>
                      <a:pt x="2932875" y="722223"/>
                      <a:pt x="2825929" y="720953"/>
                    </a:cubicBezTo>
                    <a:cubicBezTo>
                      <a:pt x="2749538" y="719683"/>
                      <a:pt x="1221727" y="728573"/>
                      <a:pt x="1145336" y="727303"/>
                    </a:cubicBezTo>
                    <a:cubicBezTo>
                      <a:pt x="1126239" y="727303"/>
                      <a:pt x="1103322" y="728573"/>
                      <a:pt x="1084224" y="728573"/>
                    </a:cubicBezTo>
                    <a:cubicBezTo>
                      <a:pt x="1038390" y="728573"/>
                      <a:pt x="996375" y="729843"/>
                      <a:pt x="950540" y="729843"/>
                    </a:cubicBezTo>
                    <a:cubicBezTo>
                      <a:pt x="835955" y="729843"/>
                      <a:pt x="725188" y="728573"/>
                      <a:pt x="610603" y="727303"/>
                    </a:cubicBezTo>
                    <a:cubicBezTo>
                      <a:pt x="541851" y="726033"/>
                      <a:pt x="473100" y="724763"/>
                      <a:pt x="408168" y="723493"/>
                    </a:cubicBezTo>
                    <a:cubicBezTo>
                      <a:pt x="285943" y="722223"/>
                      <a:pt x="163718" y="720953"/>
                      <a:pt x="48260" y="720953"/>
                    </a:cubicBezTo>
                    <a:cubicBezTo>
                      <a:pt x="38100" y="720953"/>
                      <a:pt x="29210" y="720953"/>
                      <a:pt x="19050" y="719683"/>
                    </a:cubicBezTo>
                    <a:cubicBezTo>
                      <a:pt x="10160" y="718413"/>
                      <a:pt x="5080" y="712063"/>
                      <a:pt x="7620" y="703173"/>
                    </a:cubicBezTo>
                    <a:cubicBezTo>
                      <a:pt x="16510" y="671493"/>
                      <a:pt x="12700" y="659344"/>
                      <a:pt x="11430" y="646708"/>
                    </a:cubicBezTo>
                    <a:cubicBezTo>
                      <a:pt x="10160" y="620952"/>
                      <a:pt x="6350" y="595681"/>
                      <a:pt x="7620" y="569924"/>
                    </a:cubicBezTo>
                    <a:cubicBezTo>
                      <a:pt x="5080" y="537850"/>
                      <a:pt x="0" y="140808"/>
                      <a:pt x="7620" y="108247"/>
                    </a:cubicBezTo>
                    <a:cubicBezTo>
                      <a:pt x="8890" y="101930"/>
                      <a:pt x="7620" y="95126"/>
                      <a:pt x="8890" y="88808"/>
                    </a:cubicBezTo>
                    <a:cubicBezTo>
                      <a:pt x="10160" y="78603"/>
                      <a:pt x="12700" y="67425"/>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715873"/>
                    </a:moveTo>
                    <a:cubicBezTo>
                      <a:pt x="4906435" y="699363"/>
                      <a:pt x="4907705" y="686663"/>
                      <a:pt x="4907705" y="673963"/>
                    </a:cubicBezTo>
                    <a:cubicBezTo>
                      <a:pt x="4906435" y="644765"/>
                      <a:pt x="4905165" y="619008"/>
                      <a:pt x="4905165" y="591307"/>
                    </a:cubicBezTo>
                    <a:cubicBezTo>
                      <a:pt x="4905165" y="578672"/>
                      <a:pt x="4907705" y="566036"/>
                      <a:pt x="4906435" y="553401"/>
                    </a:cubicBezTo>
                    <a:cubicBezTo>
                      <a:pt x="4906435" y="541738"/>
                      <a:pt x="4905165" y="529588"/>
                      <a:pt x="4903895" y="517925"/>
                    </a:cubicBezTo>
                    <a:cubicBezTo>
                      <a:pt x="4898815" y="499944"/>
                      <a:pt x="4887385" y="127686"/>
                      <a:pt x="4887385" y="109705"/>
                    </a:cubicBezTo>
                    <a:cubicBezTo>
                      <a:pt x="4884845" y="94640"/>
                      <a:pt x="4882305" y="79089"/>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5967"/>
                    </a:cubicBezTo>
                    <a:cubicBezTo>
                      <a:pt x="31750" y="74715"/>
                      <a:pt x="31750" y="83463"/>
                      <a:pt x="30480" y="92210"/>
                    </a:cubicBezTo>
                    <a:cubicBezTo>
                      <a:pt x="29210" y="106789"/>
                      <a:pt x="26670" y="120883"/>
                      <a:pt x="25400" y="135462"/>
                    </a:cubicBezTo>
                    <a:cubicBezTo>
                      <a:pt x="20320" y="151013"/>
                      <a:pt x="26670" y="531046"/>
                      <a:pt x="29210" y="546597"/>
                    </a:cubicBezTo>
                    <a:cubicBezTo>
                      <a:pt x="29210" y="563121"/>
                      <a:pt x="29210" y="580130"/>
                      <a:pt x="30480" y="596653"/>
                    </a:cubicBezTo>
                    <a:cubicBezTo>
                      <a:pt x="30480" y="608802"/>
                      <a:pt x="33020" y="620952"/>
                      <a:pt x="33020" y="633101"/>
                    </a:cubicBezTo>
                    <a:cubicBezTo>
                      <a:pt x="33020" y="646222"/>
                      <a:pt x="33020" y="659344"/>
                      <a:pt x="31750" y="673963"/>
                    </a:cubicBezTo>
                    <a:cubicBezTo>
                      <a:pt x="31750" y="677773"/>
                      <a:pt x="31750" y="680313"/>
                      <a:pt x="31750" y="684123"/>
                    </a:cubicBezTo>
                    <a:cubicBezTo>
                      <a:pt x="31750" y="694283"/>
                      <a:pt x="35560" y="698093"/>
                      <a:pt x="44450" y="698093"/>
                    </a:cubicBezTo>
                    <a:cubicBezTo>
                      <a:pt x="75869" y="698093"/>
                      <a:pt x="129342" y="699363"/>
                      <a:pt x="178996" y="699363"/>
                    </a:cubicBezTo>
                    <a:cubicBezTo>
                      <a:pt x="251567" y="699363"/>
                      <a:pt x="327957" y="696823"/>
                      <a:pt x="400528" y="699363"/>
                    </a:cubicBezTo>
                    <a:cubicBezTo>
                      <a:pt x="518934" y="703173"/>
                      <a:pt x="637339" y="705713"/>
                      <a:pt x="755745" y="704443"/>
                    </a:cubicBezTo>
                    <a:cubicBezTo>
                      <a:pt x="832135" y="703173"/>
                      <a:pt x="904706" y="705713"/>
                      <a:pt x="981097" y="705713"/>
                    </a:cubicBezTo>
                    <a:cubicBezTo>
                      <a:pt x="1091863" y="705713"/>
                      <a:pt x="1202629" y="704443"/>
                      <a:pt x="1313396" y="705713"/>
                    </a:cubicBezTo>
                    <a:cubicBezTo>
                      <a:pt x="1477635" y="706983"/>
                      <a:pt x="3280453" y="696823"/>
                      <a:pt x="3448512" y="699363"/>
                    </a:cubicBezTo>
                    <a:cubicBezTo>
                      <a:pt x="3521083" y="700633"/>
                      <a:pt x="3593654" y="701903"/>
                      <a:pt x="3662405" y="701903"/>
                    </a:cubicBezTo>
                    <a:cubicBezTo>
                      <a:pt x="3788450" y="704443"/>
                      <a:pt x="3910675" y="700633"/>
                      <a:pt x="4036719" y="704443"/>
                    </a:cubicBezTo>
                    <a:cubicBezTo>
                      <a:pt x="4139846" y="706983"/>
                      <a:pt x="4242973" y="706983"/>
                      <a:pt x="4346101" y="709523"/>
                    </a:cubicBezTo>
                    <a:cubicBezTo>
                      <a:pt x="4498882" y="713333"/>
                      <a:pt x="4651663" y="715873"/>
                      <a:pt x="4804444" y="717143"/>
                    </a:cubicBezTo>
                    <a:cubicBezTo>
                      <a:pt x="4861737" y="717143"/>
                      <a:pt x="4884845" y="715873"/>
                      <a:pt x="4905165" y="715873"/>
                    </a:cubicBezTo>
                    <a:close/>
                  </a:path>
                </a:pathLst>
              </a:custGeom>
              <a:solidFill>
                <a:srgbClr val="373735"/>
              </a:solidFill>
            </p:spPr>
          </p:sp>
        </p:grpSp>
        <p:grpSp>
          <p:nvGrpSpPr>
            <p:cNvPr name="Group 31" id="31"/>
            <p:cNvGrpSpPr/>
            <p:nvPr/>
          </p:nvGrpSpPr>
          <p:grpSpPr>
            <a:xfrm rot="10768440">
              <a:off x="217512" y="237404"/>
              <a:ext cx="20406462" cy="3249828"/>
              <a:chOff x="0" y="0"/>
              <a:chExt cx="5001584" cy="796526"/>
            </a:xfrm>
          </p:grpSpPr>
          <p:sp>
            <p:nvSpPr>
              <p:cNvPr name="Freeform 32" id="32"/>
              <p:cNvSpPr/>
              <p:nvPr/>
            </p:nvSpPr>
            <p:spPr>
              <a:xfrm flipH="false" flipV="false" rot="0">
                <a:off x="10160" y="16510"/>
                <a:ext cx="4978724" cy="768587"/>
              </a:xfrm>
              <a:custGeom>
                <a:avLst/>
                <a:gdLst/>
                <a:ahLst/>
                <a:cxnLst/>
                <a:rect r="r" b="b" t="t" l="l"/>
                <a:pathLst>
                  <a:path h="768587" w="4978724">
                    <a:moveTo>
                      <a:pt x="4978724" y="768587"/>
                    </a:moveTo>
                    <a:lnTo>
                      <a:pt x="0" y="760966"/>
                    </a:lnTo>
                    <a:lnTo>
                      <a:pt x="0" y="279793"/>
                    </a:lnTo>
                    <a:lnTo>
                      <a:pt x="17780" y="19050"/>
                    </a:lnTo>
                    <a:lnTo>
                      <a:pt x="2480683" y="0"/>
                    </a:lnTo>
                    <a:lnTo>
                      <a:pt x="4959674" y="5080"/>
                    </a:lnTo>
                    <a:close/>
                  </a:path>
                </a:pathLst>
              </a:custGeom>
              <a:solidFill>
                <a:srgbClr val="FFFFFF"/>
              </a:solidFill>
            </p:spPr>
          </p:sp>
          <p:sp>
            <p:nvSpPr>
              <p:cNvPr name="Freeform 33" id="33"/>
              <p:cNvSpPr/>
              <p:nvPr/>
            </p:nvSpPr>
            <p:spPr>
              <a:xfrm flipH="false" flipV="false" rot="0">
                <a:off x="-3810" y="0"/>
                <a:ext cx="5007934" cy="795256"/>
              </a:xfrm>
              <a:custGeom>
                <a:avLst/>
                <a:gdLst/>
                <a:ahLst/>
                <a:cxnLst/>
                <a:rect r="r" b="b" t="t" l="l"/>
                <a:pathLst>
                  <a:path h="795256" w="5007934">
                    <a:moveTo>
                      <a:pt x="4973644" y="21590"/>
                    </a:moveTo>
                    <a:cubicBezTo>
                      <a:pt x="4974914" y="34290"/>
                      <a:pt x="4974914" y="44450"/>
                      <a:pt x="4976184" y="54610"/>
                    </a:cubicBezTo>
                    <a:cubicBezTo>
                      <a:pt x="4978724" y="74696"/>
                      <a:pt x="4979994" y="89684"/>
                      <a:pt x="4982534" y="104137"/>
                    </a:cubicBezTo>
                    <a:cubicBezTo>
                      <a:pt x="4982534" y="125013"/>
                      <a:pt x="4995234" y="536644"/>
                      <a:pt x="5001584" y="557520"/>
                    </a:cubicBezTo>
                    <a:cubicBezTo>
                      <a:pt x="5007934" y="589102"/>
                      <a:pt x="5004124" y="621219"/>
                      <a:pt x="5004124" y="652800"/>
                    </a:cubicBezTo>
                    <a:cubicBezTo>
                      <a:pt x="5004124" y="680635"/>
                      <a:pt x="5005394" y="706328"/>
                      <a:pt x="5006664" y="734296"/>
                    </a:cubicBezTo>
                    <a:cubicBezTo>
                      <a:pt x="5006664" y="755886"/>
                      <a:pt x="5006664" y="769856"/>
                      <a:pt x="5006664" y="793986"/>
                    </a:cubicBezTo>
                    <a:cubicBezTo>
                      <a:pt x="4983804" y="793986"/>
                      <a:pt x="4963484" y="795256"/>
                      <a:pt x="4932482" y="793986"/>
                    </a:cubicBezTo>
                    <a:cubicBezTo>
                      <a:pt x="4680158" y="788906"/>
                      <a:pt x="4423953" y="795256"/>
                      <a:pt x="4171630" y="790176"/>
                    </a:cubicBezTo>
                    <a:cubicBezTo>
                      <a:pt x="4020237" y="786366"/>
                      <a:pt x="3872725" y="788906"/>
                      <a:pt x="3721331" y="786366"/>
                    </a:cubicBezTo>
                    <a:cubicBezTo>
                      <a:pt x="3651457" y="785096"/>
                      <a:pt x="3581583" y="783826"/>
                      <a:pt x="3511709" y="782556"/>
                    </a:cubicBezTo>
                    <a:cubicBezTo>
                      <a:pt x="3469008" y="782556"/>
                      <a:pt x="3430189" y="783826"/>
                      <a:pt x="3387488" y="783826"/>
                    </a:cubicBezTo>
                    <a:cubicBezTo>
                      <a:pt x="3278795" y="782556"/>
                      <a:pt x="2979889" y="783826"/>
                      <a:pt x="2871196" y="782556"/>
                    </a:cubicBezTo>
                    <a:cubicBezTo>
                      <a:pt x="2793559" y="781286"/>
                      <a:pt x="1240801" y="790176"/>
                      <a:pt x="1163163" y="788906"/>
                    </a:cubicBezTo>
                    <a:cubicBezTo>
                      <a:pt x="1143754" y="788906"/>
                      <a:pt x="1120463" y="790176"/>
                      <a:pt x="1101053" y="790176"/>
                    </a:cubicBezTo>
                    <a:cubicBezTo>
                      <a:pt x="1054470" y="790176"/>
                      <a:pt x="1011770" y="791446"/>
                      <a:pt x="965187" y="791446"/>
                    </a:cubicBezTo>
                    <a:cubicBezTo>
                      <a:pt x="848730" y="791446"/>
                      <a:pt x="736155" y="790176"/>
                      <a:pt x="619698" y="788906"/>
                    </a:cubicBezTo>
                    <a:cubicBezTo>
                      <a:pt x="549824" y="787636"/>
                      <a:pt x="479950" y="786366"/>
                      <a:pt x="413958" y="785096"/>
                    </a:cubicBezTo>
                    <a:cubicBezTo>
                      <a:pt x="289737" y="783826"/>
                      <a:pt x="165517" y="782556"/>
                      <a:pt x="48260" y="782556"/>
                    </a:cubicBezTo>
                    <a:cubicBezTo>
                      <a:pt x="38100" y="782556"/>
                      <a:pt x="29210" y="782556"/>
                      <a:pt x="19050" y="781286"/>
                    </a:cubicBezTo>
                    <a:cubicBezTo>
                      <a:pt x="10160" y="780016"/>
                      <a:pt x="5080" y="773666"/>
                      <a:pt x="7620" y="764776"/>
                    </a:cubicBezTo>
                    <a:cubicBezTo>
                      <a:pt x="16510" y="733092"/>
                      <a:pt x="12700" y="719710"/>
                      <a:pt x="11430" y="705793"/>
                    </a:cubicBezTo>
                    <a:cubicBezTo>
                      <a:pt x="10160" y="677423"/>
                      <a:pt x="6350" y="649589"/>
                      <a:pt x="7620" y="621219"/>
                    </a:cubicBezTo>
                    <a:cubicBezTo>
                      <a:pt x="5080" y="585890"/>
                      <a:pt x="0" y="148565"/>
                      <a:pt x="7620" y="112701"/>
                    </a:cubicBezTo>
                    <a:cubicBezTo>
                      <a:pt x="8890" y="105743"/>
                      <a:pt x="7620" y="98249"/>
                      <a:pt x="8890" y="91290"/>
                    </a:cubicBezTo>
                    <a:cubicBezTo>
                      <a:pt x="10160" y="80049"/>
                      <a:pt x="12700" y="67738"/>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777476"/>
                    </a:moveTo>
                    <a:cubicBezTo>
                      <a:pt x="4985074" y="760966"/>
                      <a:pt x="4986344" y="748266"/>
                      <a:pt x="4986344" y="735566"/>
                    </a:cubicBezTo>
                    <a:cubicBezTo>
                      <a:pt x="4985074" y="703652"/>
                      <a:pt x="4983804" y="675282"/>
                      <a:pt x="4983804" y="644771"/>
                    </a:cubicBezTo>
                    <a:cubicBezTo>
                      <a:pt x="4983804" y="630854"/>
                      <a:pt x="4986344" y="616936"/>
                      <a:pt x="4985074" y="603019"/>
                    </a:cubicBezTo>
                    <a:cubicBezTo>
                      <a:pt x="4985074" y="590172"/>
                      <a:pt x="4983804" y="576790"/>
                      <a:pt x="4982534" y="563944"/>
                    </a:cubicBezTo>
                    <a:cubicBezTo>
                      <a:pt x="4977454" y="544138"/>
                      <a:pt x="4966024" y="134113"/>
                      <a:pt x="4966024" y="114307"/>
                    </a:cubicBezTo>
                    <a:cubicBezTo>
                      <a:pt x="4963484" y="97713"/>
                      <a:pt x="4960944" y="80584"/>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6132"/>
                    </a:cubicBezTo>
                    <a:cubicBezTo>
                      <a:pt x="31750" y="75767"/>
                      <a:pt x="31750" y="85402"/>
                      <a:pt x="30480" y="95037"/>
                    </a:cubicBezTo>
                    <a:cubicBezTo>
                      <a:pt x="29210" y="111095"/>
                      <a:pt x="26670" y="126619"/>
                      <a:pt x="25400" y="142677"/>
                    </a:cubicBezTo>
                    <a:cubicBezTo>
                      <a:pt x="20320" y="159806"/>
                      <a:pt x="26670" y="578396"/>
                      <a:pt x="29210" y="595525"/>
                    </a:cubicBezTo>
                    <a:cubicBezTo>
                      <a:pt x="29210" y="613725"/>
                      <a:pt x="29210" y="632460"/>
                      <a:pt x="30480" y="650659"/>
                    </a:cubicBezTo>
                    <a:cubicBezTo>
                      <a:pt x="30480" y="664041"/>
                      <a:pt x="33020" y="677423"/>
                      <a:pt x="33020" y="690805"/>
                    </a:cubicBezTo>
                    <a:cubicBezTo>
                      <a:pt x="33020" y="705258"/>
                      <a:pt x="33020" y="719710"/>
                      <a:pt x="31750" y="735566"/>
                    </a:cubicBezTo>
                    <a:cubicBezTo>
                      <a:pt x="31750" y="739376"/>
                      <a:pt x="31750" y="741916"/>
                      <a:pt x="31750" y="745726"/>
                    </a:cubicBezTo>
                    <a:cubicBezTo>
                      <a:pt x="31750" y="755886"/>
                      <a:pt x="35560" y="759697"/>
                      <a:pt x="44450" y="759697"/>
                    </a:cubicBezTo>
                    <a:cubicBezTo>
                      <a:pt x="76233" y="759697"/>
                      <a:pt x="130580" y="760966"/>
                      <a:pt x="181044" y="760966"/>
                    </a:cubicBezTo>
                    <a:cubicBezTo>
                      <a:pt x="254800" y="760966"/>
                      <a:pt x="332438" y="758426"/>
                      <a:pt x="406194" y="760966"/>
                    </a:cubicBezTo>
                    <a:cubicBezTo>
                      <a:pt x="526533" y="764776"/>
                      <a:pt x="646872" y="767316"/>
                      <a:pt x="767210" y="766047"/>
                    </a:cubicBezTo>
                    <a:cubicBezTo>
                      <a:pt x="844848" y="764776"/>
                      <a:pt x="918604" y="767316"/>
                      <a:pt x="996242" y="767316"/>
                    </a:cubicBezTo>
                    <a:cubicBezTo>
                      <a:pt x="1108817" y="767316"/>
                      <a:pt x="1221392" y="766047"/>
                      <a:pt x="1333967" y="767316"/>
                    </a:cubicBezTo>
                    <a:cubicBezTo>
                      <a:pt x="1500888" y="768586"/>
                      <a:pt x="3333142" y="758426"/>
                      <a:pt x="3503945" y="760966"/>
                    </a:cubicBezTo>
                    <a:cubicBezTo>
                      <a:pt x="3577701" y="762236"/>
                      <a:pt x="3651457" y="763506"/>
                      <a:pt x="3721331" y="763506"/>
                    </a:cubicBezTo>
                    <a:cubicBezTo>
                      <a:pt x="3849433" y="766047"/>
                      <a:pt x="3973654" y="762236"/>
                      <a:pt x="4101757" y="766047"/>
                    </a:cubicBezTo>
                    <a:cubicBezTo>
                      <a:pt x="4206567" y="768586"/>
                      <a:pt x="4311378" y="768586"/>
                      <a:pt x="4416190" y="771126"/>
                    </a:cubicBezTo>
                    <a:cubicBezTo>
                      <a:pt x="4571466" y="774936"/>
                      <a:pt x="4726741" y="777476"/>
                      <a:pt x="4882017" y="778747"/>
                    </a:cubicBezTo>
                    <a:cubicBezTo>
                      <a:pt x="4940246" y="778747"/>
                      <a:pt x="4963484" y="777476"/>
                      <a:pt x="4983804" y="777476"/>
                    </a:cubicBezTo>
                    <a:close/>
                  </a:path>
                </a:pathLst>
              </a:custGeom>
              <a:solidFill>
                <a:srgbClr val="373735"/>
              </a:solidFill>
            </p:spPr>
          </p:sp>
        </p:grpSp>
        <p:grpSp>
          <p:nvGrpSpPr>
            <p:cNvPr name="Group 34" id="34"/>
            <p:cNvGrpSpPr/>
            <p:nvPr/>
          </p:nvGrpSpPr>
          <p:grpSpPr>
            <a:xfrm rot="-40404">
              <a:off x="390635" y="378573"/>
              <a:ext cx="20085616" cy="3512539"/>
              <a:chOff x="0" y="0"/>
              <a:chExt cx="4922945" cy="860916"/>
            </a:xfrm>
          </p:grpSpPr>
          <p:sp>
            <p:nvSpPr>
              <p:cNvPr name="Freeform 35" id="35"/>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36" id="36"/>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grpSp>
        <p:nvGrpSpPr>
          <p:cNvPr name="Group 37" id="37"/>
          <p:cNvGrpSpPr/>
          <p:nvPr/>
        </p:nvGrpSpPr>
        <p:grpSpPr>
          <a:xfrm rot="82483">
            <a:off x="1599593" y="1688407"/>
            <a:ext cx="15137959" cy="1328011"/>
            <a:chOff x="0" y="0"/>
            <a:chExt cx="20183945" cy="1770681"/>
          </a:xfrm>
        </p:grpSpPr>
        <p:sp>
          <p:nvSpPr>
            <p:cNvPr name="Freeform 38" id="38"/>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40" id="40"/>
          <p:cNvSpPr/>
          <p:nvPr/>
        </p:nvSpPr>
        <p:spPr>
          <a:xfrm flipH="false" flipV="false" rot="6337151">
            <a:off x="15810282" y="5968279"/>
            <a:ext cx="514267" cy="4794014"/>
          </a:xfrm>
          <a:custGeom>
            <a:avLst/>
            <a:gdLst/>
            <a:ahLst/>
            <a:cxnLst/>
            <a:rect r="r" b="b" t="t" l="l"/>
            <a:pathLst>
              <a:path h="4794014" w="514267">
                <a:moveTo>
                  <a:pt x="0" y="0"/>
                </a:moveTo>
                <a:lnTo>
                  <a:pt x="514267" y="0"/>
                </a:lnTo>
                <a:lnTo>
                  <a:pt x="514267" y="4794014"/>
                </a:lnTo>
                <a:lnTo>
                  <a:pt x="0" y="4794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7388786">
            <a:off x="2391945" y="3225545"/>
            <a:ext cx="1215960" cy="1169226"/>
          </a:xfrm>
          <a:custGeom>
            <a:avLst/>
            <a:gdLst/>
            <a:ahLst/>
            <a:cxnLst/>
            <a:rect r="r" b="b" t="t" l="l"/>
            <a:pathLst>
              <a:path h="1169226" w="1215960">
                <a:moveTo>
                  <a:pt x="0" y="0"/>
                </a:moveTo>
                <a:lnTo>
                  <a:pt x="1215960" y="0"/>
                </a:lnTo>
                <a:lnTo>
                  <a:pt x="1215960" y="1169225"/>
                </a:lnTo>
                <a:lnTo>
                  <a:pt x="0" y="1169225"/>
                </a:lnTo>
                <a:lnTo>
                  <a:pt x="0" y="0"/>
                </a:lnTo>
                <a:close/>
              </a:path>
            </a:pathLst>
          </a:custGeom>
          <a:blipFill>
            <a:blip r:embed="rId11">
              <a:extLst>
                <a:ext uri="{96DAC541-7B7A-43D3-8B79-37D633B846F1}">
                  <asvg:svgBlip xmlns:asvg="http://schemas.microsoft.com/office/drawing/2016/SVG/main" r:embed="rId12"/>
                </a:ext>
              </a:extLst>
            </a:blip>
            <a:stretch>
              <a:fillRect l="0" t="0" r="-158798" b="-21173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622" y="-554929"/>
            <a:ext cx="19850800" cy="11291761"/>
          </a:xfrm>
          <a:custGeom>
            <a:avLst/>
            <a:gdLst/>
            <a:ahLst/>
            <a:cxnLst/>
            <a:rect r="r" b="b" t="t" l="l"/>
            <a:pathLst>
              <a:path h="11291761" w="19850800">
                <a:moveTo>
                  <a:pt x="0" y="0"/>
                </a:moveTo>
                <a:lnTo>
                  <a:pt x="19850800" y="0"/>
                </a:lnTo>
                <a:lnTo>
                  <a:pt x="19850800" y="11291761"/>
                </a:lnTo>
                <a:lnTo>
                  <a:pt x="0" y="11291761"/>
                </a:lnTo>
                <a:lnTo>
                  <a:pt x="0" y="0"/>
                </a:lnTo>
                <a:close/>
              </a:path>
            </a:pathLst>
          </a:custGeom>
          <a:blipFill>
            <a:blip r:embed="rId2">
              <a:extLst>
                <a:ext uri="{96DAC541-7B7A-43D3-8B79-37D633B846F1}">
                  <asvg:svgBlip xmlns:asvg="http://schemas.microsoft.com/office/drawing/2016/SVG/main" r:embed="rId3"/>
                </a:ext>
              </a:extLst>
            </a:blip>
            <a:stretch>
              <a:fillRect l="0" t="-20315" r="0" b="-55483"/>
            </a:stretch>
          </a:blipFill>
        </p:spPr>
      </p:sp>
      <p:grpSp>
        <p:nvGrpSpPr>
          <p:cNvPr name="Group 3" id="3"/>
          <p:cNvGrpSpPr/>
          <p:nvPr/>
        </p:nvGrpSpPr>
        <p:grpSpPr>
          <a:xfrm rot="0">
            <a:off x="1614839" y="2186843"/>
            <a:ext cx="15421180" cy="7885534"/>
            <a:chOff x="0" y="0"/>
            <a:chExt cx="20561574" cy="10514045"/>
          </a:xfrm>
        </p:grpSpPr>
        <p:grpSp>
          <p:nvGrpSpPr>
            <p:cNvPr name="Group 4" id="4"/>
            <p:cNvGrpSpPr/>
            <p:nvPr/>
          </p:nvGrpSpPr>
          <p:grpSpPr>
            <a:xfrm rot="-63538">
              <a:off x="92020" y="185069"/>
              <a:ext cx="20121033" cy="10143907"/>
              <a:chOff x="0" y="0"/>
              <a:chExt cx="4931626" cy="2486252"/>
            </a:xfrm>
          </p:grpSpPr>
          <p:sp>
            <p:nvSpPr>
              <p:cNvPr name="Freeform 5" id="5"/>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6" id="6"/>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nvGrpSpPr>
            <p:cNvPr name="Group 7" id="7"/>
            <p:cNvGrpSpPr/>
            <p:nvPr/>
          </p:nvGrpSpPr>
          <p:grpSpPr>
            <a:xfrm rot="0">
              <a:off x="440540" y="220759"/>
              <a:ext cx="20121033" cy="10143907"/>
              <a:chOff x="0" y="0"/>
              <a:chExt cx="4931626" cy="2486252"/>
            </a:xfrm>
          </p:grpSpPr>
          <p:sp>
            <p:nvSpPr>
              <p:cNvPr name="Freeform 8" id="8"/>
              <p:cNvSpPr/>
              <p:nvPr/>
            </p:nvSpPr>
            <p:spPr>
              <a:xfrm flipH="false" flipV="false" rot="0">
                <a:off x="10160" y="16510"/>
                <a:ext cx="4908766" cy="2458312"/>
              </a:xfrm>
              <a:custGeom>
                <a:avLst/>
                <a:gdLst/>
                <a:ahLst/>
                <a:cxnLst/>
                <a:rect r="r" b="b" t="t" l="l"/>
                <a:pathLst>
                  <a:path h="2458312" w="4908766">
                    <a:moveTo>
                      <a:pt x="4908766" y="2458312"/>
                    </a:moveTo>
                    <a:lnTo>
                      <a:pt x="0" y="2450692"/>
                    </a:lnTo>
                    <a:lnTo>
                      <a:pt x="0" y="865834"/>
                    </a:lnTo>
                    <a:lnTo>
                      <a:pt x="17780" y="19050"/>
                    </a:lnTo>
                    <a:lnTo>
                      <a:pt x="2445794" y="0"/>
                    </a:lnTo>
                    <a:lnTo>
                      <a:pt x="4889716" y="5080"/>
                    </a:lnTo>
                    <a:close/>
                  </a:path>
                </a:pathLst>
              </a:custGeom>
              <a:solidFill>
                <a:srgbClr val="FFFFFF"/>
              </a:solidFill>
            </p:spPr>
          </p:sp>
          <p:sp>
            <p:nvSpPr>
              <p:cNvPr name="Freeform 9" id="9"/>
              <p:cNvSpPr/>
              <p:nvPr/>
            </p:nvSpPr>
            <p:spPr>
              <a:xfrm flipH="false" flipV="false" rot="0">
                <a:off x="-3810" y="0"/>
                <a:ext cx="4937976" cy="2484982"/>
              </a:xfrm>
              <a:custGeom>
                <a:avLst/>
                <a:gdLst/>
                <a:ahLst/>
                <a:cxnLst/>
                <a:rect r="r" b="b" t="t" l="l"/>
                <a:pathLst>
                  <a:path h="2484982" w="4937976">
                    <a:moveTo>
                      <a:pt x="4903686" y="21590"/>
                    </a:moveTo>
                    <a:cubicBezTo>
                      <a:pt x="4904956" y="34290"/>
                      <a:pt x="4904956" y="44450"/>
                      <a:pt x="4906226" y="54610"/>
                    </a:cubicBezTo>
                    <a:cubicBezTo>
                      <a:pt x="4908766" y="100841"/>
                      <a:pt x="4910036" y="153696"/>
                      <a:pt x="4912576" y="204664"/>
                    </a:cubicBezTo>
                    <a:cubicBezTo>
                      <a:pt x="4912576" y="278284"/>
                      <a:pt x="4925276" y="1729915"/>
                      <a:pt x="4931626" y="1803535"/>
                    </a:cubicBezTo>
                    <a:cubicBezTo>
                      <a:pt x="4937976" y="1914909"/>
                      <a:pt x="4934166" y="2028170"/>
                      <a:pt x="4934166" y="2139543"/>
                    </a:cubicBezTo>
                    <a:cubicBezTo>
                      <a:pt x="4934166" y="2237703"/>
                      <a:pt x="4935436" y="2328312"/>
                      <a:pt x="4936706" y="2424022"/>
                    </a:cubicBezTo>
                    <a:cubicBezTo>
                      <a:pt x="4936706" y="2445612"/>
                      <a:pt x="4936706" y="2459582"/>
                      <a:pt x="4936706" y="2483712"/>
                    </a:cubicBezTo>
                    <a:cubicBezTo>
                      <a:pt x="4913846" y="2483712"/>
                      <a:pt x="4893526" y="2484982"/>
                      <a:pt x="4862751" y="2483712"/>
                    </a:cubicBezTo>
                    <a:cubicBezTo>
                      <a:pt x="4614034" y="2478632"/>
                      <a:pt x="4361491" y="2484982"/>
                      <a:pt x="4112774" y="2479902"/>
                    </a:cubicBezTo>
                    <a:cubicBezTo>
                      <a:pt x="3963543" y="2476092"/>
                      <a:pt x="3818140" y="2478632"/>
                      <a:pt x="3668910" y="2476092"/>
                    </a:cubicBezTo>
                    <a:cubicBezTo>
                      <a:pt x="3600034" y="2474822"/>
                      <a:pt x="3531159" y="2473552"/>
                      <a:pt x="3462283" y="2472282"/>
                    </a:cubicBezTo>
                    <a:cubicBezTo>
                      <a:pt x="3420193" y="2472282"/>
                      <a:pt x="3381929" y="2473552"/>
                      <a:pt x="3339838" y="2473552"/>
                    </a:cubicBezTo>
                    <a:cubicBezTo>
                      <a:pt x="3232699" y="2472282"/>
                      <a:pt x="2938065" y="2473552"/>
                      <a:pt x="2830926" y="2472282"/>
                    </a:cubicBezTo>
                    <a:cubicBezTo>
                      <a:pt x="2754397" y="2471012"/>
                      <a:pt x="1223833" y="2479902"/>
                      <a:pt x="1147304" y="2478632"/>
                    </a:cubicBezTo>
                    <a:cubicBezTo>
                      <a:pt x="1128172" y="2478632"/>
                      <a:pt x="1105214" y="2479902"/>
                      <a:pt x="1086082" y="2479902"/>
                    </a:cubicBezTo>
                    <a:cubicBezTo>
                      <a:pt x="1040165" y="2479902"/>
                      <a:pt x="998074" y="2481172"/>
                      <a:pt x="952157" y="2481172"/>
                    </a:cubicBezTo>
                    <a:cubicBezTo>
                      <a:pt x="837365" y="2481172"/>
                      <a:pt x="726399" y="2479902"/>
                      <a:pt x="611607" y="2478632"/>
                    </a:cubicBezTo>
                    <a:cubicBezTo>
                      <a:pt x="542731" y="2477362"/>
                      <a:pt x="473856" y="2476092"/>
                      <a:pt x="408807" y="2474822"/>
                    </a:cubicBezTo>
                    <a:cubicBezTo>
                      <a:pt x="286362" y="2473552"/>
                      <a:pt x="163916" y="2472282"/>
                      <a:pt x="48260" y="2472282"/>
                    </a:cubicBezTo>
                    <a:cubicBezTo>
                      <a:pt x="38100" y="2472282"/>
                      <a:pt x="29210" y="2472282"/>
                      <a:pt x="19050" y="2471012"/>
                    </a:cubicBezTo>
                    <a:cubicBezTo>
                      <a:pt x="10160" y="2469742"/>
                      <a:pt x="5080" y="2463392"/>
                      <a:pt x="7620" y="2454502"/>
                    </a:cubicBezTo>
                    <a:cubicBezTo>
                      <a:pt x="16510" y="2422696"/>
                      <a:pt x="12700" y="2375504"/>
                      <a:pt x="11430" y="2326424"/>
                    </a:cubicBezTo>
                    <a:cubicBezTo>
                      <a:pt x="10160" y="2226377"/>
                      <a:pt x="6350" y="2128217"/>
                      <a:pt x="7620" y="2028170"/>
                    </a:cubicBezTo>
                    <a:cubicBezTo>
                      <a:pt x="5080" y="1903582"/>
                      <a:pt x="0" y="361342"/>
                      <a:pt x="7620" y="234867"/>
                    </a:cubicBezTo>
                    <a:cubicBezTo>
                      <a:pt x="8890" y="210327"/>
                      <a:pt x="7620" y="183899"/>
                      <a:pt x="8890" y="159359"/>
                    </a:cubicBezTo>
                    <a:cubicBezTo>
                      <a:pt x="10160" y="119718"/>
                      <a:pt x="12700" y="76301"/>
                      <a:pt x="13970" y="44450"/>
                    </a:cubicBezTo>
                    <a:cubicBezTo>
                      <a:pt x="13970" y="41910"/>
                      <a:pt x="15240" y="39370"/>
                      <a:pt x="16510" y="38100"/>
                    </a:cubicBezTo>
                    <a:cubicBezTo>
                      <a:pt x="38100" y="35560"/>
                      <a:pt x="68256" y="30480"/>
                      <a:pt x="129479" y="29210"/>
                    </a:cubicBezTo>
                    <a:cubicBezTo>
                      <a:pt x="232792" y="25400"/>
                      <a:pt x="336105" y="22860"/>
                      <a:pt x="443244" y="20320"/>
                    </a:cubicBezTo>
                    <a:cubicBezTo>
                      <a:pt x="515946" y="17780"/>
                      <a:pt x="588648" y="16510"/>
                      <a:pt x="657524" y="13970"/>
                    </a:cubicBezTo>
                    <a:cubicBezTo>
                      <a:pt x="726399" y="11430"/>
                      <a:pt x="799101" y="8890"/>
                      <a:pt x="867976" y="8890"/>
                    </a:cubicBezTo>
                    <a:cubicBezTo>
                      <a:pt x="944504" y="7620"/>
                      <a:pt x="1021033" y="10160"/>
                      <a:pt x="1097561" y="8890"/>
                    </a:cubicBezTo>
                    <a:cubicBezTo>
                      <a:pt x="1193221" y="8890"/>
                      <a:pt x="2926586" y="6350"/>
                      <a:pt x="3022246" y="5080"/>
                    </a:cubicBezTo>
                    <a:cubicBezTo>
                      <a:pt x="3114080" y="3810"/>
                      <a:pt x="3205914" y="2540"/>
                      <a:pt x="3301574" y="2540"/>
                    </a:cubicBezTo>
                    <a:cubicBezTo>
                      <a:pt x="3458457" y="1270"/>
                      <a:pt x="3611514" y="0"/>
                      <a:pt x="3768396" y="0"/>
                    </a:cubicBezTo>
                    <a:cubicBezTo>
                      <a:pt x="3833446" y="0"/>
                      <a:pt x="3902321" y="2540"/>
                      <a:pt x="3967370" y="2540"/>
                    </a:cubicBezTo>
                    <a:cubicBezTo>
                      <a:pt x="4147211" y="3810"/>
                      <a:pt x="4330879" y="5080"/>
                      <a:pt x="4510721" y="7620"/>
                    </a:cubicBezTo>
                    <a:cubicBezTo>
                      <a:pt x="4606381" y="8890"/>
                      <a:pt x="4702041" y="12700"/>
                      <a:pt x="4797701" y="16510"/>
                    </a:cubicBezTo>
                    <a:cubicBezTo>
                      <a:pt x="4820660" y="16510"/>
                      <a:pt x="4843618" y="16510"/>
                      <a:pt x="4862751" y="16510"/>
                    </a:cubicBezTo>
                    <a:cubicBezTo>
                      <a:pt x="4884636" y="17780"/>
                      <a:pt x="4893526" y="20320"/>
                      <a:pt x="4903686" y="21590"/>
                    </a:cubicBezTo>
                    <a:close/>
                    <a:moveTo>
                      <a:pt x="4913846" y="2467202"/>
                    </a:moveTo>
                    <a:cubicBezTo>
                      <a:pt x="4915116" y="2450692"/>
                      <a:pt x="4916386" y="2437992"/>
                      <a:pt x="4916386" y="2425292"/>
                    </a:cubicBezTo>
                    <a:cubicBezTo>
                      <a:pt x="4915116" y="2318874"/>
                      <a:pt x="4913846" y="2218826"/>
                      <a:pt x="4913846" y="2111228"/>
                    </a:cubicBezTo>
                    <a:cubicBezTo>
                      <a:pt x="4913846" y="2062148"/>
                      <a:pt x="4916386" y="2013068"/>
                      <a:pt x="4915116" y="1963988"/>
                    </a:cubicBezTo>
                    <a:cubicBezTo>
                      <a:pt x="4915116" y="1918684"/>
                      <a:pt x="4913846" y="1871492"/>
                      <a:pt x="4912576" y="1826187"/>
                    </a:cubicBezTo>
                    <a:cubicBezTo>
                      <a:pt x="4907496" y="1756343"/>
                      <a:pt x="4896066" y="310374"/>
                      <a:pt x="4896066" y="240530"/>
                    </a:cubicBezTo>
                    <a:cubicBezTo>
                      <a:pt x="4893526" y="182012"/>
                      <a:pt x="4890986" y="121606"/>
                      <a:pt x="4888446" y="63500"/>
                    </a:cubicBezTo>
                    <a:cubicBezTo>
                      <a:pt x="4887176" y="44450"/>
                      <a:pt x="4885906" y="43180"/>
                      <a:pt x="4851271" y="41910"/>
                    </a:cubicBezTo>
                    <a:cubicBezTo>
                      <a:pt x="4839792" y="41910"/>
                      <a:pt x="4832139" y="41910"/>
                      <a:pt x="4820660" y="40640"/>
                    </a:cubicBezTo>
                    <a:cubicBezTo>
                      <a:pt x="4725000" y="36830"/>
                      <a:pt x="4625513" y="31750"/>
                      <a:pt x="4529853" y="30480"/>
                    </a:cubicBezTo>
                    <a:cubicBezTo>
                      <a:pt x="4296441" y="26670"/>
                      <a:pt x="4059204" y="25400"/>
                      <a:pt x="3825793" y="22860"/>
                    </a:cubicBezTo>
                    <a:cubicBezTo>
                      <a:pt x="3791355" y="22860"/>
                      <a:pt x="3753091" y="22860"/>
                      <a:pt x="3718653" y="22860"/>
                    </a:cubicBezTo>
                    <a:cubicBezTo>
                      <a:pt x="3661257" y="22860"/>
                      <a:pt x="3603861" y="22860"/>
                      <a:pt x="3550291" y="22860"/>
                    </a:cubicBezTo>
                    <a:cubicBezTo>
                      <a:pt x="3427846" y="22860"/>
                      <a:pt x="3305401" y="22860"/>
                      <a:pt x="3186782" y="24130"/>
                    </a:cubicBezTo>
                    <a:cubicBezTo>
                      <a:pt x="3083469" y="25400"/>
                      <a:pt x="1342451" y="29210"/>
                      <a:pt x="1239138" y="29210"/>
                    </a:cubicBezTo>
                    <a:cubicBezTo>
                      <a:pt x="1070776" y="29210"/>
                      <a:pt x="902414" y="26670"/>
                      <a:pt x="734052" y="33020"/>
                    </a:cubicBezTo>
                    <a:cubicBezTo>
                      <a:pt x="646044" y="36830"/>
                      <a:pt x="561863" y="36830"/>
                      <a:pt x="477682" y="38100"/>
                    </a:cubicBezTo>
                    <a:cubicBezTo>
                      <a:pt x="332278" y="41910"/>
                      <a:pt x="186875" y="45720"/>
                      <a:pt x="49530" y="50800"/>
                    </a:cubicBezTo>
                    <a:cubicBezTo>
                      <a:pt x="36830" y="50800"/>
                      <a:pt x="34290" y="53340"/>
                      <a:pt x="33020" y="70638"/>
                    </a:cubicBezTo>
                    <a:cubicBezTo>
                      <a:pt x="31750" y="104617"/>
                      <a:pt x="31750" y="138595"/>
                      <a:pt x="30480" y="172573"/>
                    </a:cubicBezTo>
                    <a:cubicBezTo>
                      <a:pt x="29210" y="229204"/>
                      <a:pt x="26670" y="283947"/>
                      <a:pt x="25400" y="340578"/>
                    </a:cubicBezTo>
                    <a:cubicBezTo>
                      <a:pt x="20320" y="400983"/>
                      <a:pt x="26670" y="1877155"/>
                      <a:pt x="29210" y="1937561"/>
                    </a:cubicBezTo>
                    <a:cubicBezTo>
                      <a:pt x="29210" y="2001742"/>
                      <a:pt x="29210" y="2067811"/>
                      <a:pt x="30480" y="2131993"/>
                    </a:cubicBezTo>
                    <a:cubicBezTo>
                      <a:pt x="30480" y="2179185"/>
                      <a:pt x="33020" y="2226377"/>
                      <a:pt x="33020" y="2273569"/>
                    </a:cubicBezTo>
                    <a:cubicBezTo>
                      <a:pt x="33020" y="2324536"/>
                      <a:pt x="33020" y="2375504"/>
                      <a:pt x="31750" y="2425292"/>
                    </a:cubicBezTo>
                    <a:cubicBezTo>
                      <a:pt x="31750" y="2429102"/>
                      <a:pt x="31750" y="2431642"/>
                      <a:pt x="31750" y="2435452"/>
                    </a:cubicBezTo>
                    <a:cubicBezTo>
                      <a:pt x="31750" y="2445612"/>
                      <a:pt x="35560" y="2449422"/>
                      <a:pt x="44450" y="2449422"/>
                    </a:cubicBezTo>
                    <a:cubicBezTo>
                      <a:pt x="75909" y="2449422"/>
                      <a:pt x="129479" y="2450692"/>
                      <a:pt x="179222" y="2450692"/>
                    </a:cubicBezTo>
                    <a:cubicBezTo>
                      <a:pt x="251924" y="2450692"/>
                      <a:pt x="328452" y="2448152"/>
                      <a:pt x="401154" y="2450692"/>
                    </a:cubicBezTo>
                    <a:cubicBezTo>
                      <a:pt x="519773" y="2454502"/>
                      <a:pt x="638391" y="2457042"/>
                      <a:pt x="757010" y="2455772"/>
                    </a:cubicBezTo>
                    <a:cubicBezTo>
                      <a:pt x="833539" y="2454502"/>
                      <a:pt x="906240" y="2457042"/>
                      <a:pt x="982769" y="2457042"/>
                    </a:cubicBezTo>
                    <a:cubicBezTo>
                      <a:pt x="1093734" y="2457042"/>
                      <a:pt x="1204700" y="2455772"/>
                      <a:pt x="1315666" y="2457042"/>
                    </a:cubicBezTo>
                    <a:cubicBezTo>
                      <a:pt x="1480202" y="2458312"/>
                      <a:pt x="3286269" y="2448152"/>
                      <a:pt x="3454631" y="2450692"/>
                    </a:cubicBezTo>
                    <a:cubicBezTo>
                      <a:pt x="3527333" y="2451962"/>
                      <a:pt x="3600034" y="2453232"/>
                      <a:pt x="3668910" y="2453232"/>
                    </a:cubicBezTo>
                    <a:cubicBezTo>
                      <a:pt x="3795182" y="2455772"/>
                      <a:pt x="3917627" y="2451962"/>
                      <a:pt x="4043898" y="2455772"/>
                    </a:cubicBezTo>
                    <a:cubicBezTo>
                      <a:pt x="4147211" y="2458312"/>
                      <a:pt x="4250524" y="2458312"/>
                      <a:pt x="4353838" y="2460852"/>
                    </a:cubicBezTo>
                    <a:cubicBezTo>
                      <a:pt x="4506894" y="2464662"/>
                      <a:pt x="4659951" y="2467202"/>
                      <a:pt x="4813007" y="2468472"/>
                    </a:cubicBezTo>
                    <a:cubicBezTo>
                      <a:pt x="4870403" y="2468472"/>
                      <a:pt x="4893526" y="2467202"/>
                      <a:pt x="4913846" y="2467202"/>
                    </a:cubicBezTo>
                    <a:close/>
                  </a:path>
                </a:pathLst>
              </a:custGeom>
              <a:solidFill>
                <a:srgbClr val="373735"/>
              </a:solidFill>
            </p:spPr>
          </p:sp>
        </p:grpSp>
      </p:grpSp>
      <p:grpSp>
        <p:nvGrpSpPr>
          <p:cNvPr name="Group 10" id="10"/>
          <p:cNvGrpSpPr/>
          <p:nvPr/>
        </p:nvGrpSpPr>
        <p:grpSpPr>
          <a:xfrm rot="0">
            <a:off x="1392691" y="-597204"/>
            <a:ext cx="15681251" cy="3006767"/>
            <a:chOff x="0" y="0"/>
            <a:chExt cx="20908335" cy="4009022"/>
          </a:xfrm>
        </p:grpSpPr>
        <p:grpSp>
          <p:nvGrpSpPr>
            <p:cNvPr name="Group 11" id="11"/>
            <p:cNvGrpSpPr/>
            <p:nvPr/>
          </p:nvGrpSpPr>
          <p:grpSpPr>
            <a:xfrm rot="62623">
              <a:off x="27933" y="333075"/>
              <a:ext cx="20811021" cy="3256521"/>
              <a:chOff x="0" y="0"/>
              <a:chExt cx="5100740" cy="798167"/>
            </a:xfrm>
          </p:grpSpPr>
          <p:sp>
            <p:nvSpPr>
              <p:cNvPr name="Freeform 12" id="12"/>
              <p:cNvSpPr/>
              <p:nvPr/>
            </p:nvSpPr>
            <p:spPr>
              <a:xfrm flipH="false" flipV="false" rot="0">
                <a:off x="10160" y="16510"/>
                <a:ext cx="5077881" cy="770227"/>
              </a:xfrm>
              <a:custGeom>
                <a:avLst/>
                <a:gdLst/>
                <a:ahLst/>
                <a:cxnLst/>
                <a:rect r="r" b="b" t="t" l="l"/>
                <a:pathLst>
                  <a:path h="770227" w="5077881">
                    <a:moveTo>
                      <a:pt x="5077881" y="770227"/>
                    </a:moveTo>
                    <a:lnTo>
                      <a:pt x="0" y="762607"/>
                    </a:lnTo>
                    <a:lnTo>
                      <a:pt x="0" y="280362"/>
                    </a:lnTo>
                    <a:lnTo>
                      <a:pt x="17780" y="19050"/>
                    </a:lnTo>
                    <a:lnTo>
                      <a:pt x="2530134" y="0"/>
                    </a:lnTo>
                    <a:lnTo>
                      <a:pt x="5058831" y="5080"/>
                    </a:lnTo>
                    <a:close/>
                  </a:path>
                </a:pathLst>
              </a:custGeom>
              <a:solidFill>
                <a:srgbClr val="FFFFFF"/>
              </a:solidFill>
            </p:spPr>
          </p:sp>
          <p:sp>
            <p:nvSpPr>
              <p:cNvPr name="Freeform 13" id="13"/>
              <p:cNvSpPr/>
              <p:nvPr/>
            </p:nvSpPr>
            <p:spPr>
              <a:xfrm flipH="false" flipV="false" rot="0">
                <a:off x="-3810" y="0"/>
                <a:ext cx="5107090" cy="796897"/>
              </a:xfrm>
              <a:custGeom>
                <a:avLst/>
                <a:gdLst/>
                <a:ahLst/>
                <a:cxnLst/>
                <a:rect r="r" b="b" t="t" l="l"/>
                <a:pathLst>
                  <a:path h="796897" w="5107090">
                    <a:moveTo>
                      <a:pt x="5072801" y="21590"/>
                    </a:moveTo>
                    <a:cubicBezTo>
                      <a:pt x="5074071" y="34290"/>
                      <a:pt x="5074071" y="44450"/>
                      <a:pt x="5075340" y="54610"/>
                    </a:cubicBezTo>
                    <a:cubicBezTo>
                      <a:pt x="5077881" y="74722"/>
                      <a:pt x="5079151" y="89746"/>
                      <a:pt x="5081690" y="104234"/>
                    </a:cubicBezTo>
                    <a:cubicBezTo>
                      <a:pt x="5081690" y="125162"/>
                      <a:pt x="5094390" y="537803"/>
                      <a:pt x="5100740" y="558730"/>
                    </a:cubicBezTo>
                    <a:cubicBezTo>
                      <a:pt x="5107090" y="590389"/>
                      <a:pt x="5103281" y="622584"/>
                      <a:pt x="5103281" y="654244"/>
                    </a:cubicBezTo>
                    <a:cubicBezTo>
                      <a:pt x="5103281" y="682146"/>
                      <a:pt x="5104551" y="707903"/>
                      <a:pt x="5105821" y="735937"/>
                    </a:cubicBezTo>
                    <a:cubicBezTo>
                      <a:pt x="5105821" y="757527"/>
                      <a:pt x="5105821" y="771497"/>
                      <a:pt x="5105821" y="795627"/>
                    </a:cubicBezTo>
                    <a:cubicBezTo>
                      <a:pt x="5082960" y="795627"/>
                      <a:pt x="5062640" y="796897"/>
                      <a:pt x="5031317" y="795627"/>
                    </a:cubicBezTo>
                    <a:cubicBezTo>
                      <a:pt x="4773882" y="790547"/>
                      <a:pt x="4512487" y="796897"/>
                      <a:pt x="4255052" y="791817"/>
                    </a:cubicBezTo>
                    <a:cubicBezTo>
                      <a:pt x="4100592" y="788007"/>
                      <a:pt x="3950092" y="790547"/>
                      <a:pt x="3795631" y="788007"/>
                    </a:cubicBezTo>
                    <a:cubicBezTo>
                      <a:pt x="3724341" y="786737"/>
                      <a:pt x="3653052" y="785467"/>
                      <a:pt x="3581763" y="784197"/>
                    </a:cubicBezTo>
                    <a:cubicBezTo>
                      <a:pt x="3538197" y="784197"/>
                      <a:pt x="3498591" y="785467"/>
                      <a:pt x="3455025" y="785467"/>
                    </a:cubicBezTo>
                    <a:cubicBezTo>
                      <a:pt x="3344131" y="784197"/>
                      <a:pt x="3039169" y="785467"/>
                      <a:pt x="2928275" y="784197"/>
                    </a:cubicBezTo>
                    <a:cubicBezTo>
                      <a:pt x="2849064" y="782927"/>
                      <a:pt x="1264852" y="791817"/>
                      <a:pt x="1185642" y="790547"/>
                    </a:cubicBezTo>
                    <a:cubicBezTo>
                      <a:pt x="1165839" y="790547"/>
                      <a:pt x="1142076" y="791817"/>
                      <a:pt x="1122273" y="791817"/>
                    </a:cubicBezTo>
                    <a:cubicBezTo>
                      <a:pt x="1074747" y="791817"/>
                      <a:pt x="1031181" y="793087"/>
                      <a:pt x="983655" y="793087"/>
                    </a:cubicBezTo>
                    <a:cubicBezTo>
                      <a:pt x="864839" y="793087"/>
                      <a:pt x="749983" y="791817"/>
                      <a:pt x="631167" y="790547"/>
                    </a:cubicBezTo>
                    <a:cubicBezTo>
                      <a:pt x="559878" y="789277"/>
                      <a:pt x="488588" y="788007"/>
                      <a:pt x="421259" y="786737"/>
                    </a:cubicBezTo>
                    <a:cubicBezTo>
                      <a:pt x="294522" y="785467"/>
                      <a:pt x="167785" y="784197"/>
                      <a:pt x="48260" y="784197"/>
                    </a:cubicBezTo>
                    <a:cubicBezTo>
                      <a:pt x="38100" y="784197"/>
                      <a:pt x="29210" y="784197"/>
                      <a:pt x="19050" y="782927"/>
                    </a:cubicBezTo>
                    <a:cubicBezTo>
                      <a:pt x="10160" y="781657"/>
                      <a:pt x="5080" y="775307"/>
                      <a:pt x="7620" y="766417"/>
                    </a:cubicBezTo>
                    <a:cubicBezTo>
                      <a:pt x="16510" y="734733"/>
                      <a:pt x="12700" y="721318"/>
                      <a:pt x="11430" y="707366"/>
                    </a:cubicBezTo>
                    <a:cubicBezTo>
                      <a:pt x="10160" y="678927"/>
                      <a:pt x="6350" y="651024"/>
                      <a:pt x="7620" y="622584"/>
                    </a:cubicBezTo>
                    <a:cubicBezTo>
                      <a:pt x="5080" y="587169"/>
                      <a:pt x="0" y="148772"/>
                      <a:pt x="7620" y="112820"/>
                    </a:cubicBezTo>
                    <a:cubicBezTo>
                      <a:pt x="8890" y="105844"/>
                      <a:pt x="7620" y="98332"/>
                      <a:pt x="8890" y="91356"/>
                    </a:cubicBezTo>
                    <a:cubicBezTo>
                      <a:pt x="10160" y="80088"/>
                      <a:pt x="12700" y="67746"/>
                      <a:pt x="13970" y="44450"/>
                    </a:cubicBezTo>
                    <a:cubicBezTo>
                      <a:pt x="13970" y="41910"/>
                      <a:pt x="15240" y="39370"/>
                      <a:pt x="16510" y="38100"/>
                    </a:cubicBezTo>
                    <a:cubicBezTo>
                      <a:pt x="38100" y="35560"/>
                      <a:pt x="68772" y="30480"/>
                      <a:pt x="132141" y="29210"/>
                    </a:cubicBezTo>
                    <a:cubicBezTo>
                      <a:pt x="239075" y="25400"/>
                      <a:pt x="346009" y="22860"/>
                      <a:pt x="456904" y="20320"/>
                    </a:cubicBezTo>
                    <a:cubicBezTo>
                      <a:pt x="532154" y="17780"/>
                      <a:pt x="607404" y="16510"/>
                      <a:pt x="678694" y="13970"/>
                    </a:cubicBezTo>
                    <a:cubicBezTo>
                      <a:pt x="749983" y="11430"/>
                      <a:pt x="825233" y="8890"/>
                      <a:pt x="896523" y="8890"/>
                    </a:cubicBezTo>
                    <a:cubicBezTo>
                      <a:pt x="975734" y="7620"/>
                      <a:pt x="1054944" y="10160"/>
                      <a:pt x="1134155" y="8890"/>
                    </a:cubicBezTo>
                    <a:cubicBezTo>
                      <a:pt x="1233168" y="8890"/>
                      <a:pt x="3027288" y="6350"/>
                      <a:pt x="3126301" y="5080"/>
                    </a:cubicBezTo>
                    <a:cubicBezTo>
                      <a:pt x="3221354" y="3810"/>
                      <a:pt x="3316407" y="2540"/>
                      <a:pt x="3415420" y="2540"/>
                    </a:cubicBezTo>
                    <a:cubicBezTo>
                      <a:pt x="3577802" y="1270"/>
                      <a:pt x="3736223" y="0"/>
                      <a:pt x="3898605" y="0"/>
                    </a:cubicBezTo>
                    <a:cubicBezTo>
                      <a:pt x="3965934" y="0"/>
                      <a:pt x="4037223" y="2540"/>
                      <a:pt x="4104552" y="2540"/>
                    </a:cubicBezTo>
                    <a:cubicBezTo>
                      <a:pt x="4290697" y="3810"/>
                      <a:pt x="4480803" y="5080"/>
                      <a:pt x="4666948" y="7620"/>
                    </a:cubicBezTo>
                    <a:cubicBezTo>
                      <a:pt x="4765961" y="8890"/>
                      <a:pt x="4864974" y="12700"/>
                      <a:pt x="4963987" y="16510"/>
                    </a:cubicBezTo>
                    <a:cubicBezTo>
                      <a:pt x="4987751" y="16510"/>
                      <a:pt x="5011514" y="16510"/>
                      <a:pt x="5031317" y="16510"/>
                    </a:cubicBezTo>
                    <a:cubicBezTo>
                      <a:pt x="5053751" y="17780"/>
                      <a:pt x="5062640" y="20320"/>
                      <a:pt x="5072801" y="21590"/>
                    </a:cubicBezTo>
                    <a:close/>
                    <a:moveTo>
                      <a:pt x="5082960" y="779117"/>
                    </a:moveTo>
                    <a:cubicBezTo>
                      <a:pt x="5084231" y="762607"/>
                      <a:pt x="5085501" y="749907"/>
                      <a:pt x="5085501" y="737207"/>
                    </a:cubicBezTo>
                    <a:cubicBezTo>
                      <a:pt x="5084231" y="705220"/>
                      <a:pt x="5082960" y="676781"/>
                      <a:pt x="5082960" y="646195"/>
                    </a:cubicBezTo>
                    <a:cubicBezTo>
                      <a:pt x="5082960" y="632243"/>
                      <a:pt x="5085501" y="618292"/>
                      <a:pt x="5084231" y="604340"/>
                    </a:cubicBezTo>
                    <a:cubicBezTo>
                      <a:pt x="5084231" y="591462"/>
                      <a:pt x="5082960" y="578047"/>
                      <a:pt x="5081690" y="565169"/>
                    </a:cubicBezTo>
                    <a:cubicBezTo>
                      <a:pt x="5076610" y="545315"/>
                      <a:pt x="5065181" y="134284"/>
                      <a:pt x="5065181" y="114430"/>
                    </a:cubicBezTo>
                    <a:cubicBezTo>
                      <a:pt x="5062640" y="97795"/>
                      <a:pt x="5060101" y="80624"/>
                      <a:pt x="5057560" y="63500"/>
                    </a:cubicBezTo>
                    <a:cubicBezTo>
                      <a:pt x="5056290" y="44450"/>
                      <a:pt x="5055021" y="43180"/>
                      <a:pt x="5019435" y="41910"/>
                    </a:cubicBezTo>
                    <a:cubicBezTo>
                      <a:pt x="5007553" y="41910"/>
                      <a:pt x="4999632" y="41910"/>
                      <a:pt x="4987751" y="40640"/>
                    </a:cubicBezTo>
                    <a:cubicBezTo>
                      <a:pt x="4888738" y="36830"/>
                      <a:pt x="4785763" y="31750"/>
                      <a:pt x="4686751" y="30480"/>
                    </a:cubicBezTo>
                    <a:cubicBezTo>
                      <a:pt x="4445158" y="26670"/>
                      <a:pt x="4199605" y="25400"/>
                      <a:pt x="3958013" y="22860"/>
                    </a:cubicBezTo>
                    <a:cubicBezTo>
                      <a:pt x="3922368" y="22860"/>
                      <a:pt x="3882763" y="22860"/>
                      <a:pt x="3847118" y="22860"/>
                    </a:cubicBezTo>
                    <a:cubicBezTo>
                      <a:pt x="3787710" y="22860"/>
                      <a:pt x="3728302" y="22860"/>
                      <a:pt x="3672855" y="22860"/>
                    </a:cubicBezTo>
                    <a:cubicBezTo>
                      <a:pt x="3546118" y="22860"/>
                      <a:pt x="3419381" y="22860"/>
                      <a:pt x="3296604" y="24130"/>
                    </a:cubicBezTo>
                    <a:cubicBezTo>
                      <a:pt x="3189670" y="25400"/>
                      <a:pt x="1387629" y="29210"/>
                      <a:pt x="1280694" y="29210"/>
                    </a:cubicBezTo>
                    <a:cubicBezTo>
                      <a:pt x="1106431" y="29210"/>
                      <a:pt x="932168" y="26670"/>
                      <a:pt x="757904" y="33020"/>
                    </a:cubicBezTo>
                    <a:cubicBezTo>
                      <a:pt x="666812" y="36830"/>
                      <a:pt x="579681" y="36830"/>
                      <a:pt x="492549" y="38100"/>
                    </a:cubicBezTo>
                    <a:cubicBezTo>
                      <a:pt x="342049" y="41910"/>
                      <a:pt x="191549" y="45720"/>
                      <a:pt x="49530" y="50800"/>
                    </a:cubicBezTo>
                    <a:cubicBezTo>
                      <a:pt x="36830" y="50800"/>
                      <a:pt x="34290" y="53340"/>
                      <a:pt x="33020" y="66136"/>
                    </a:cubicBezTo>
                    <a:cubicBezTo>
                      <a:pt x="31750" y="75795"/>
                      <a:pt x="31750" y="85454"/>
                      <a:pt x="30480" y="95112"/>
                    </a:cubicBezTo>
                    <a:cubicBezTo>
                      <a:pt x="29210" y="111210"/>
                      <a:pt x="26670" y="126771"/>
                      <a:pt x="25400" y="142869"/>
                    </a:cubicBezTo>
                    <a:cubicBezTo>
                      <a:pt x="20320" y="160040"/>
                      <a:pt x="26670" y="579657"/>
                      <a:pt x="29210" y="596828"/>
                    </a:cubicBezTo>
                    <a:cubicBezTo>
                      <a:pt x="29210" y="615072"/>
                      <a:pt x="29210" y="633853"/>
                      <a:pt x="30480" y="652097"/>
                    </a:cubicBezTo>
                    <a:cubicBezTo>
                      <a:pt x="30480" y="665512"/>
                      <a:pt x="33020" y="678927"/>
                      <a:pt x="33020" y="692342"/>
                    </a:cubicBezTo>
                    <a:cubicBezTo>
                      <a:pt x="33020" y="706830"/>
                      <a:pt x="33020" y="721318"/>
                      <a:pt x="31750" y="737207"/>
                    </a:cubicBezTo>
                    <a:cubicBezTo>
                      <a:pt x="31750" y="741017"/>
                      <a:pt x="31750" y="743557"/>
                      <a:pt x="31750" y="747367"/>
                    </a:cubicBezTo>
                    <a:cubicBezTo>
                      <a:pt x="31750" y="757527"/>
                      <a:pt x="35560" y="761337"/>
                      <a:pt x="44450" y="761337"/>
                    </a:cubicBezTo>
                    <a:cubicBezTo>
                      <a:pt x="76693" y="761337"/>
                      <a:pt x="132141" y="762607"/>
                      <a:pt x="183627" y="762607"/>
                    </a:cubicBezTo>
                    <a:cubicBezTo>
                      <a:pt x="258878" y="762607"/>
                      <a:pt x="338088" y="760067"/>
                      <a:pt x="413338" y="762607"/>
                    </a:cubicBezTo>
                    <a:cubicBezTo>
                      <a:pt x="536115" y="766417"/>
                      <a:pt x="658891" y="768957"/>
                      <a:pt x="781668" y="767687"/>
                    </a:cubicBezTo>
                    <a:cubicBezTo>
                      <a:pt x="860878" y="766417"/>
                      <a:pt x="936128" y="768957"/>
                      <a:pt x="1015339" y="768957"/>
                    </a:cubicBezTo>
                    <a:cubicBezTo>
                      <a:pt x="1130194" y="768957"/>
                      <a:pt x="1245050" y="767687"/>
                      <a:pt x="1359905" y="768957"/>
                    </a:cubicBezTo>
                    <a:cubicBezTo>
                      <a:pt x="1530208" y="770227"/>
                      <a:pt x="3399578" y="760067"/>
                      <a:pt x="3573841" y="762607"/>
                    </a:cubicBezTo>
                    <a:cubicBezTo>
                      <a:pt x="3649092" y="763877"/>
                      <a:pt x="3724341" y="765147"/>
                      <a:pt x="3795631" y="765147"/>
                    </a:cubicBezTo>
                    <a:cubicBezTo>
                      <a:pt x="3926329" y="767687"/>
                      <a:pt x="4053066" y="763877"/>
                      <a:pt x="4183763" y="767687"/>
                    </a:cubicBezTo>
                    <a:cubicBezTo>
                      <a:pt x="4290697" y="770227"/>
                      <a:pt x="4397632" y="770227"/>
                      <a:pt x="4504566" y="772767"/>
                    </a:cubicBezTo>
                    <a:cubicBezTo>
                      <a:pt x="4662987" y="776577"/>
                      <a:pt x="4821409" y="779117"/>
                      <a:pt x="4979830" y="780387"/>
                    </a:cubicBezTo>
                    <a:cubicBezTo>
                      <a:pt x="5039238" y="780387"/>
                      <a:pt x="5062640" y="779117"/>
                      <a:pt x="5082960" y="779117"/>
                    </a:cubicBezTo>
                    <a:close/>
                  </a:path>
                </a:pathLst>
              </a:custGeom>
              <a:solidFill>
                <a:srgbClr val="373735"/>
              </a:solidFill>
            </p:spPr>
          </p:sp>
        </p:grpSp>
        <p:grpSp>
          <p:nvGrpSpPr>
            <p:cNvPr name="Group 14" id="14"/>
            <p:cNvGrpSpPr/>
            <p:nvPr/>
          </p:nvGrpSpPr>
          <p:grpSpPr>
            <a:xfrm rot="-40404">
              <a:off x="802771" y="117910"/>
              <a:ext cx="20085616" cy="3512539"/>
              <a:chOff x="0" y="0"/>
              <a:chExt cx="4922945" cy="860916"/>
            </a:xfrm>
          </p:grpSpPr>
          <p:sp>
            <p:nvSpPr>
              <p:cNvPr name="Freeform 15" id="15"/>
              <p:cNvSpPr/>
              <p:nvPr/>
            </p:nvSpPr>
            <p:spPr>
              <a:xfrm flipH="false" flipV="false" rot="0">
                <a:off x="10160" y="16510"/>
                <a:ext cx="4900085" cy="832977"/>
              </a:xfrm>
              <a:custGeom>
                <a:avLst/>
                <a:gdLst/>
                <a:ahLst/>
                <a:cxnLst/>
                <a:rect r="r" b="b" t="t" l="l"/>
                <a:pathLst>
                  <a:path h="832977" w="4900085">
                    <a:moveTo>
                      <a:pt x="4900085" y="832977"/>
                    </a:moveTo>
                    <a:lnTo>
                      <a:pt x="0" y="825356"/>
                    </a:lnTo>
                    <a:lnTo>
                      <a:pt x="0" y="302125"/>
                    </a:lnTo>
                    <a:lnTo>
                      <a:pt x="17780" y="19050"/>
                    </a:lnTo>
                    <a:lnTo>
                      <a:pt x="2441465" y="0"/>
                    </a:lnTo>
                    <a:lnTo>
                      <a:pt x="4881035" y="5080"/>
                    </a:lnTo>
                    <a:close/>
                  </a:path>
                </a:pathLst>
              </a:custGeom>
              <a:solidFill>
                <a:srgbClr val="FFFFFF"/>
              </a:solidFill>
            </p:spPr>
          </p:sp>
          <p:sp>
            <p:nvSpPr>
              <p:cNvPr name="Freeform 16" id="16"/>
              <p:cNvSpPr/>
              <p:nvPr/>
            </p:nvSpPr>
            <p:spPr>
              <a:xfrm flipH="false" flipV="false" rot="0">
                <a:off x="-3810" y="0"/>
                <a:ext cx="4929295" cy="859646"/>
              </a:xfrm>
              <a:custGeom>
                <a:avLst/>
                <a:gdLst/>
                <a:ahLst/>
                <a:cxnLst/>
                <a:rect r="r" b="b" t="t" l="l"/>
                <a:pathLst>
                  <a:path h="859646" w="4929295">
                    <a:moveTo>
                      <a:pt x="4895005" y="21590"/>
                    </a:moveTo>
                    <a:cubicBezTo>
                      <a:pt x="4896275" y="34290"/>
                      <a:pt x="4896275" y="44450"/>
                      <a:pt x="4897545" y="54610"/>
                    </a:cubicBezTo>
                    <a:cubicBezTo>
                      <a:pt x="4900085" y="75693"/>
                      <a:pt x="4901355" y="92123"/>
                      <a:pt x="4903895" y="107968"/>
                    </a:cubicBezTo>
                    <a:cubicBezTo>
                      <a:pt x="4903895" y="130853"/>
                      <a:pt x="4916595" y="582116"/>
                      <a:pt x="4922945" y="605002"/>
                    </a:cubicBezTo>
                    <a:cubicBezTo>
                      <a:pt x="4929295" y="639624"/>
                      <a:pt x="4925485" y="674833"/>
                      <a:pt x="4925485" y="709455"/>
                    </a:cubicBezTo>
                    <a:cubicBezTo>
                      <a:pt x="4925485" y="739970"/>
                      <a:pt x="4926755" y="768137"/>
                      <a:pt x="4928025" y="798686"/>
                    </a:cubicBezTo>
                    <a:cubicBezTo>
                      <a:pt x="4928025" y="820276"/>
                      <a:pt x="4928025" y="834246"/>
                      <a:pt x="4928025" y="858376"/>
                    </a:cubicBezTo>
                    <a:cubicBezTo>
                      <a:pt x="4905165" y="858376"/>
                      <a:pt x="4884845" y="859646"/>
                      <a:pt x="4854098" y="858376"/>
                    </a:cubicBezTo>
                    <a:cubicBezTo>
                      <a:pt x="4605829" y="853296"/>
                      <a:pt x="4353740" y="859646"/>
                      <a:pt x="4105470" y="854566"/>
                    </a:cubicBezTo>
                    <a:cubicBezTo>
                      <a:pt x="3956509" y="850756"/>
                      <a:pt x="3811367" y="853296"/>
                      <a:pt x="3662405" y="850756"/>
                    </a:cubicBezTo>
                    <a:cubicBezTo>
                      <a:pt x="3593654" y="849486"/>
                      <a:pt x="3524902" y="848216"/>
                      <a:pt x="3456151" y="846946"/>
                    </a:cubicBezTo>
                    <a:cubicBezTo>
                      <a:pt x="3414136" y="846946"/>
                      <a:pt x="3375941" y="848216"/>
                      <a:pt x="3333926" y="848216"/>
                    </a:cubicBezTo>
                    <a:cubicBezTo>
                      <a:pt x="3226979" y="846946"/>
                      <a:pt x="2932875" y="848216"/>
                      <a:pt x="2825929" y="846946"/>
                    </a:cubicBezTo>
                    <a:cubicBezTo>
                      <a:pt x="2749538" y="845676"/>
                      <a:pt x="1221727" y="854566"/>
                      <a:pt x="1145336" y="853296"/>
                    </a:cubicBezTo>
                    <a:cubicBezTo>
                      <a:pt x="1126239" y="853296"/>
                      <a:pt x="1103322" y="854566"/>
                      <a:pt x="1084224" y="854566"/>
                    </a:cubicBezTo>
                    <a:cubicBezTo>
                      <a:pt x="1038390" y="854566"/>
                      <a:pt x="996375" y="855836"/>
                      <a:pt x="950540" y="855836"/>
                    </a:cubicBezTo>
                    <a:cubicBezTo>
                      <a:pt x="835955" y="855836"/>
                      <a:pt x="725188" y="854566"/>
                      <a:pt x="610603" y="853296"/>
                    </a:cubicBezTo>
                    <a:cubicBezTo>
                      <a:pt x="541851" y="852026"/>
                      <a:pt x="473100" y="850756"/>
                      <a:pt x="408168" y="849486"/>
                    </a:cubicBezTo>
                    <a:cubicBezTo>
                      <a:pt x="285943" y="848216"/>
                      <a:pt x="163718"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41866"/>
                    </a:moveTo>
                    <a:cubicBezTo>
                      <a:pt x="4906435" y="825356"/>
                      <a:pt x="4907705" y="812656"/>
                      <a:pt x="4907705" y="799956"/>
                    </a:cubicBezTo>
                    <a:cubicBezTo>
                      <a:pt x="4906435" y="765203"/>
                      <a:pt x="4905165" y="734102"/>
                      <a:pt x="4905165" y="700653"/>
                    </a:cubicBezTo>
                    <a:cubicBezTo>
                      <a:pt x="4905165" y="685396"/>
                      <a:pt x="4907705" y="670139"/>
                      <a:pt x="4906435" y="654881"/>
                    </a:cubicBezTo>
                    <a:cubicBezTo>
                      <a:pt x="4906435" y="640798"/>
                      <a:pt x="4905165" y="626127"/>
                      <a:pt x="4903895" y="612044"/>
                    </a:cubicBezTo>
                    <a:cubicBezTo>
                      <a:pt x="4898815" y="590331"/>
                      <a:pt x="4887385" y="140829"/>
                      <a:pt x="4887385" y="119117"/>
                    </a:cubicBezTo>
                    <a:cubicBezTo>
                      <a:pt x="4884845" y="100926"/>
                      <a:pt x="4882305" y="82148"/>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5869" y="824087"/>
                      <a:pt x="129342" y="825356"/>
                      <a:pt x="178996" y="825356"/>
                    </a:cubicBezTo>
                    <a:cubicBezTo>
                      <a:pt x="251567" y="825356"/>
                      <a:pt x="327957" y="822816"/>
                      <a:pt x="400528" y="825356"/>
                    </a:cubicBezTo>
                    <a:cubicBezTo>
                      <a:pt x="518934" y="829166"/>
                      <a:pt x="637339" y="831706"/>
                      <a:pt x="755745" y="830437"/>
                    </a:cubicBezTo>
                    <a:cubicBezTo>
                      <a:pt x="832135" y="829166"/>
                      <a:pt x="904706" y="831706"/>
                      <a:pt x="981097" y="831706"/>
                    </a:cubicBezTo>
                    <a:cubicBezTo>
                      <a:pt x="1091863" y="831706"/>
                      <a:pt x="1202629" y="830437"/>
                      <a:pt x="1313396" y="831706"/>
                    </a:cubicBezTo>
                    <a:cubicBezTo>
                      <a:pt x="1477635" y="832976"/>
                      <a:pt x="3280453" y="822816"/>
                      <a:pt x="3448512" y="825356"/>
                    </a:cubicBezTo>
                    <a:cubicBezTo>
                      <a:pt x="3521083" y="826626"/>
                      <a:pt x="3593654" y="827896"/>
                      <a:pt x="3662405" y="827896"/>
                    </a:cubicBezTo>
                    <a:cubicBezTo>
                      <a:pt x="3788450" y="830437"/>
                      <a:pt x="3910675" y="826626"/>
                      <a:pt x="4036719" y="830437"/>
                    </a:cubicBezTo>
                    <a:cubicBezTo>
                      <a:pt x="4139846" y="832976"/>
                      <a:pt x="4242973" y="832976"/>
                      <a:pt x="4346101" y="835516"/>
                    </a:cubicBezTo>
                    <a:cubicBezTo>
                      <a:pt x="4498882" y="839326"/>
                      <a:pt x="4651663" y="841866"/>
                      <a:pt x="4804444" y="843137"/>
                    </a:cubicBezTo>
                    <a:cubicBezTo>
                      <a:pt x="4861737" y="843137"/>
                      <a:pt x="4884845" y="841866"/>
                      <a:pt x="4905165" y="841866"/>
                    </a:cubicBezTo>
                    <a:close/>
                  </a:path>
                </a:pathLst>
              </a:custGeom>
              <a:solidFill>
                <a:srgbClr val="373735"/>
              </a:solidFill>
            </p:spPr>
          </p:sp>
        </p:grpSp>
        <p:grpSp>
          <p:nvGrpSpPr>
            <p:cNvPr name="Group 17" id="17"/>
            <p:cNvGrpSpPr/>
            <p:nvPr/>
          </p:nvGrpSpPr>
          <p:grpSpPr>
            <a:xfrm rot="0">
              <a:off x="166021" y="260663"/>
              <a:ext cx="20085616" cy="3497765"/>
              <a:chOff x="0" y="0"/>
              <a:chExt cx="4922945" cy="857295"/>
            </a:xfrm>
          </p:grpSpPr>
          <p:sp>
            <p:nvSpPr>
              <p:cNvPr name="Freeform 18" id="18"/>
              <p:cNvSpPr/>
              <p:nvPr/>
            </p:nvSpPr>
            <p:spPr>
              <a:xfrm flipH="false" flipV="false" rot="0">
                <a:off x="10160" y="16510"/>
                <a:ext cx="4900085" cy="829355"/>
              </a:xfrm>
              <a:custGeom>
                <a:avLst/>
                <a:gdLst/>
                <a:ahLst/>
                <a:cxnLst/>
                <a:rect r="r" b="b" t="t" l="l"/>
                <a:pathLst>
                  <a:path h="829355" w="4900085">
                    <a:moveTo>
                      <a:pt x="4900085" y="829355"/>
                    </a:moveTo>
                    <a:lnTo>
                      <a:pt x="0" y="821735"/>
                    </a:lnTo>
                    <a:lnTo>
                      <a:pt x="0" y="300869"/>
                    </a:lnTo>
                    <a:lnTo>
                      <a:pt x="17780" y="19050"/>
                    </a:lnTo>
                    <a:lnTo>
                      <a:pt x="2441465" y="0"/>
                    </a:lnTo>
                    <a:lnTo>
                      <a:pt x="4881035" y="5080"/>
                    </a:lnTo>
                    <a:close/>
                  </a:path>
                </a:pathLst>
              </a:custGeom>
              <a:solidFill>
                <a:srgbClr val="FFFFFF"/>
              </a:solidFill>
            </p:spPr>
          </p:sp>
          <p:sp>
            <p:nvSpPr>
              <p:cNvPr name="Freeform 19" id="19"/>
              <p:cNvSpPr/>
              <p:nvPr/>
            </p:nvSpPr>
            <p:spPr>
              <a:xfrm flipH="false" flipV="false" rot="0">
                <a:off x="-3810" y="0"/>
                <a:ext cx="4929295" cy="856025"/>
              </a:xfrm>
              <a:custGeom>
                <a:avLst/>
                <a:gdLst/>
                <a:ahLst/>
                <a:cxnLst/>
                <a:rect r="r" b="b" t="t" l="l"/>
                <a:pathLst>
                  <a:path h="856025" w="4929295">
                    <a:moveTo>
                      <a:pt x="4895005" y="21590"/>
                    </a:moveTo>
                    <a:cubicBezTo>
                      <a:pt x="4896275" y="34290"/>
                      <a:pt x="4896275" y="44450"/>
                      <a:pt x="4897545" y="54610"/>
                    </a:cubicBezTo>
                    <a:cubicBezTo>
                      <a:pt x="4900085" y="75637"/>
                      <a:pt x="4901355" y="91986"/>
                      <a:pt x="4903895" y="107752"/>
                    </a:cubicBezTo>
                    <a:cubicBezTo>
                      <a:pt x="4903895" y="130525"/>
                      <a:pt x="4916595" y="579559"/>
                      <a:pt x="4922945" y="602332"/>
                    </a:cubicBezTo>
                    <a:cubicBezTo>
                      <a:pt x="4929295" y="636783"/>
                      <a:pt x="4925485" y="671818"/>
                      <a:pt x="4925485" y="706269"/>
                    </a:cubicBezTo>
                    <a:cubicBezTo>
                      <a:pt x="4925485" y="736633"/>
                      <a:pt x="4926755" y="764661"/>
                      <a:pt x="4928025" y="795065"/>
                    </a:cubicBezTo>
                    <a:cubicBezTo>
                      <a:pt x="4928025" y="816655"/>
                      <a:pt x="4928025" y="830625"/>
                      <a:pt x="4928025" y="854755"/>
                    </a:cubicBezTo>
                    <a:cubicBezTo>
                      <a:pt x="4905165" y="854755"/>
                      <a:pt x="4884845" y="856025"/>
                      <a:pt x="4854098" y="854755"/>
                    </a:cubicBezTo>
                    <a:cubicBezTo>
                      <a:pt x="4605829" y="849675"/>
                      <a:pt x="4353740" y="856025"/>
                      <a:pt x="4105470" y="850945"/>
                    </a:cubicBezTo>
                    <a:cubicBezTo>
                      <a:pt x="3956509" y="847135"/>
                      <a:pt x="3811367" y="849675"/>
                      <a:pt x="3662405" y="847135"/>
                    </a:cubicBezTo>
                    <a:cubicBezTo>
                      <a:pt x="3593654" y="845865"/>
                      <a:pt x="3524902" y="844595"/>
                      <a:pt x="3456151" y="843325"/>
                    </a:cubicBezTo>
                    <a:cubicBezTo>
                      <a:pt x="3414136" y="843325"/>
                      <a:pt x="3375941" y="844595"/>
                      <a:pt x="3333926" y="844595"/>
                    </a:cubicBezTo>
                    <a:cubicBezTo>
                      <a:pt x="3226979" y="843325"/>
                      <a:pt x="2932875" y="844595"/>
                      <a:pt x="2825929" y="843325"/>
                    </a:cubicBezTo>
                    <a:cubicBezTo>
                      <a:pt x="2749538" y="842055"/>
                      <a:pt x="1221727" y="850945"/>
                      <a:pt x="1145336" y="849675"/>
                    </a:cubicBezTo>
                    <a:cubicBezTo>
                      <a:pt x="1126239" y="849675"/>
                      <a:pt x="1103322" y="850945"/>
                      <a:pt x="1084224" y="850945"/>
                    </a:cubicBezTo>
                    <a:cubicBezTo>
                      <a:pt x="1038390" y="850945"/>
                      <a:pt x="996375" y="852215"/>
                      <a:pt x="950540" y="852215"/>
                    </a:cubicBezTo>
                    <a:cubicBezTo>
                      <a:pt x="835955" y="852215"/>
                      <a:pt x="725188" y="850945"/>
                      <a:pt x="610603" y="849675"/>
                    </a:cubicBezTo>
                    <a:cubicBezTo>
                      <a:pt x="541851" y="848405"/>
                      <a:pt x="473100" y="847135"/>
                      <a:pt x="408168" y="845865"/>
                    </a:cubicBezTo>
                    <a:cubicBezTo>
                      <a:pt x="285943" y="844595"/>
                      <a:pt x="163718" y="843325"/>
                      <a:pt x="48260" y="843325"/>
                    </a:cubicBezTo>
                    <a:cubicBezTo>
                      <a:pt x="38100" y="843325"/>
                      <a:pt x="29210" y="843325"/>
                      <a:pt x="19050" y="842055"/>
                    </a:cubicBezTo>
                    <a:cubicBezTo>
                      <a:pt x="10160" y="840785"/>
                      <a:pt x="5080" y="834435"/>
                      <a:pt x="7620" y="825545"/>
                    </a:cubicBezTo>
                    <a:cubicBezTo>
                      <a:pt x="16510" y="793857"/>
                      <a:pt x="12700" y="779259"/>
                      <a:pt x="11430" y="764077"/>
                    </a:cubicBezTo>
                    <a:cubicBezTo>
                      <a:pt x="10160" y="733129"/>
                      <a:pt x="6350" y="702766"/>
                      <a:pt x="7620" y="671818"/>
                    </a:cubicBezTo>
                    <a:cubicBezTo>
                      <a:pt x="5080" y="633279"/>
                      <a:pt x="0" y="156217"/>
                      <a:pt x="7620" y="117095"/>
                    </a:cubicBezTo>
                    <a:cubicBezTo>
                      <a:pt x="8890" y="109504"/>
                      <a:pt x="7620" y="101329"/>
                      <a:pt x="8890" y="93738"/>
                    </a:cubicBezTo>
                    <a:cubicBezTo>
                      <a:pt x="10160" y="81476"/>
                      <a:pt x="12700" y="68046"/>
                      <a:pt x="13970" y="44450"/>
                    </a:cubicBezTo>
                    <a:cubicBezTo>
                      <a:pt x="13970" y="41910"/>
                      <a:pt x="15240" y="39370"/>
                      <a:pt x="16510" y="38100"/>
                    </a:cubicBezTo>
                    <a:cubicBezTo>
                      <a:pt x="38100" y="35560"/>
                      <a:pt x="68230" y="30480"/>
                      <a:pt x="129342" y="29210"/>
                    </a:cubicBezTo>
                    <a:cubicBezTo>
                      <a:pt x="232469" y="25400"/>
                      <a:pt x="335597" y="22860"/>
                      <a:pt x="442543" y="20320"/>
                    </a:cubicBezTo>
                    <a:cubicBezTo>
                      <a:pt x="515114" y="17780"/>
                      <a:pt x="587685" y="16510"/>
                      <a:pt x="656437" y="13970"/>
                    </a:cubicBezTo>
                    <a:cubicBezTo>
                      <a:pt x="725188" y="11430"/>
                      <a:pt x="797759" y="8890"/>
                      <a:pt x="866511" y="8890"/>
                    </a:cubicBezTo>
                    <a:cubicBezTo>
                      <a:pt x="942901" y="7620"/>
                      <a:pt x="1019292" y="10160"/>
                      <a:pt x="1095683" y="8890"/>
                    </a:cubicBezTo>
                    <a:cubicBezTo>
                      <a:pt x="1191171" y="8890"/>
                      <a:pt x="2921417" y="6350"/>
                      <a:pt x="3016905" y="5080"/>
                    </a:cubicBezTo>
                    <a:cubicBezTo>
                      <a:pt x="3108574" y="3810"/>
                      <a:pt x="3200242" y="2540"/>
                      <a:pt x="3295731" y="2540"/>
                    </a:cubicBezTo>
                    <a:cubicBezTo>
                      <a:pt x="3452331" y="1270"/>
                      <a:pt x="3605112" y="0"/>
                      <a:pt x="3761713" y="0"/>
                    </a:cubicBezTo>
                    <a:cubicBezTo>
                      <a:pt x="3826645" y="0"/>
                      <a:pt x="3895396" y="2540"/>
                      <a:pt x="3960328" y="2540"/>
                    </a:cubicBezTo>
                    <a:cubicBezTo>
                      <a:pt x="4139846" y="3810"/>
                      <a:pt x="4323184" y="5080"/>
                      <a:pt x="4502701" y="7620"/>
                    </a:cubicBezTo>
                    <a:cubicBezTo>
                      <a:pt x="4598190" y="8890"/>
                      <a:pt x="4693678" y="12700"/>
                      <a:pt x="4789166" y="16510"/>
                    </a:cubicBezTo>
                    <a:cubicBezTo>
                      <a:pt x="4812083" y="16510"/>
                      <a:pt x="4835000" y="16510"/>
                      <a:pt x="4854098" y="16510"/>
                    </a:cubicBezTo>
                    <a:cubicBezTo>
                      <a:pt x="4875955" y="17780"/>
                      <a:pt x="4884845" y="20320"/>
                      <a:pt x="4895005" y="21590"/>
                    </a:cubicBezTo>
                    <a:close/>
                    <a:moveTo>
                      <a:pt x="4905165" y="838245"/>
                    </a:moveTo>
                    <a:cubicBezTo>
                      <a:pt x="4906435" y="821735"/>
                      <a:pt x="4907705" y="809035"/>
                      <a:pt x="4907705" y="796335"/>
                    </a:cubicBezTo>
                    <a:cubicBezTo>
                      <a:pt x="4906435" y="761741"/>
                      <a:pt x="4905165" y="730794"/>
                      <a:pt x="4905165" y="697510"/>
                    </a:cubicBezTo>
                    <a:cubicBezTo>
                      <a:pt x="4905165" y="682329"/>
                      <a:pt x="4907705" y="667147"/>
                      <a:pt x="4906435" y="651965"/>
                    </a:cubicBezTo>
                    <a:cubicBezTo>
                      <a:pt x="4906435" y="637951"/>
                      <a:pt x="4905165" y="623353"/>
                      <a:pt x="4903895" y="609339"/>
                    </a:cubicBezTo>
                    <a:cubicBezTo>
                      <a:pt x="4898815" y="587734"/>
                      <a:pt x="4887385" y="140452"/>
                      <a:pt x="4887385" y="118847"/>
                    </a:cubicBezTo>
                    <a:cubicBezTo>
                      <a:pt x="4884845" y="100745"/>
                      <a:pt x="4882305" y="82060"/>
                      <a:pt x="4879765" y="63500"/>
                    </a:cubicBezTo>
                    <a:cubicBezTo>
                      <a:pt x="4878495" y="44450"/>
                      <a:pt x="4877225" y="43180"/>
                      <a:pt x="4842639" y="41910"/>
                    </a:cubicBezTo>
                    <a:cubicBezTo>
                      <a:pt x="4831181" y="41910"/>
                      <a:pt x="4823542" y="41910"/>
                      <a:pt x="4812083" y="40640"/>
                    </a:cubicBezTo>
                    <a:cubicBezTo>
                      <a:pt x="4716595" y="36830"/>
                      <a:pt x="4617287" y="31750"/>
                      <a:pt x="4521799" y="30480"/>
                    </a:cubicBezTo>
                    <a:cubicBezTo>
                      <a:pt x="4288808" y="26670"/>
                      <a:pt x="4051997" y="25400"/>
                      <a:pt x="3819006" y="22860"/>
                    </a:cubicBezTo>
                    <a:cubicBezTo>
                      <a:pt x="3784630" y="22860"/>
                      <a:pt x="3746435" y="22860"/>
                      <a:pt x="3712059" y="22860"/>
                    </a:cubicBezTo>
                    <a:cubicBezTo>
                      <a:pt x="3654766" y="22860"/>
                      <a:pt x="3597474" y="22860"/>
                      <a:pt x="3544000" y="22860"/>
                    </a:cubicBezTo>
                    <a:cubicBezTo>
                      <a:pt x="3421775" y="22860"/>
                      <a:pt x="3299550" y="22860"/>
                      <a:pt x="3181145" y="24130"/>
                    </a:cubicBezTo>
                    <a:cubicBezTo>
                      <a:pt x="3078018" y="25400"/>
                      <a:pt x="1340132" y="29210"/>
                      <a:pt x="1237005" y="29210"/>
                    </a:cubicBezTo>
                    <a:cubicBezTo>
                      <a:pt x="1068946" y="29210"/>
                      <a:pt x="900887" y="26670"/>
                      <a:pt x="732828" y="33020"/>
                    </a:cubicBezTo>
                    <a:cubicBezTo>
                      <a:pt x="644978" y="36830"/>
                      <a:pt x="560949" y="36830"/>
                      <a:pt x="476919" y="38100"/>
                    </a:cubicBezTo>
                    <a:cubicBezTo>
                      <a:pt x="331777" y="41910"/>
                      <a:pt x="186635" y="45720"/>
                      <a:pt x="49530" y="50800"/>
                    </a:cubicBezTo>
                    <a:cubicBezTo>
                      <a:pt x="36830" y="50800"/>
                      <a:pt x="34290" y="53340"/>
                      <a:pt x="33020" y="66294"/>
                    </a:cubicBezTo>
                    <a:cubicBezTo>
                      <a:pt x="31750" y="76804"/>
                      <a:pt x="31750" y="87315"/>
                      <a:pt x="30480" y="97825"/>
                    </a:cubicBezTo>
                    <a:cubicBezTo>
                      <a:pt x="29210" y="115343"/>
                      <a:pt x="26670" y="132277"/>
                      <a:pt x="25400" y="149794"/>
                    </a:cubicBezTo>
                    <a:cubicBezTo>
                      <a:pt x="20320" y="168480"/>
                      <a:pt x="26670" y="625104"/>
                      <a:pt x="29210" y="643790"/>
                    </a:cubicBezTo>
                    <a:cubicBezTo>
                      <a:pt x="29210" y="663643"/>
                      <a:pt x="29210" y="684080"/>
                      <a:pt x="30480" y="703933"/>
                    </a:cubicBezTo>
                    <a:cubicBezTo>
                      <a:pt x="30480" y="718531"/>
                      <a:pt x="33020" y="733129"/>
                      <a:pt x="33020" y="747727"/>
                    </a:cubicBezTo>
                    <a:cubicBezTo>
                      <a:pt x="33020" y="763493"/>
                      <a:pt x="33020" y="779259"/>
                      <a:pt x="31750" y="796335"/>
                    </a:cubicBezTo>
                    <a:cubicBezTo>
                      <a:pt x="31750" y="800145"/>
                      <a:pt x="31750" y="802685"/>
                      <a:pt x="31750" y="806495"/>
                    </a:cubicBezTo>
                    <a:cubicBezTo>
                      <a:pt x="31750" y="816655"/>
                      <a:pt x="35560" y="820465"/>
                      <a:pt x="44450" y="820465"/>
                    </a:cubicBezTo>
                    <a:cubicBezTo>
                      <a:pt x="75869" y="820465"/>
                      <a:pt x="129342" y="821735"/>
                      <a:pt x="178996" y="821735"/>
                    </a:cubicBezTo>
                    <a:cubicBezTo>
                      <a:pt x="251567" y="821735"/>
                      <a:pt x="327957" y="819195"/>
                      <a:pt x="400528" y="821735"/>
                    </a:cubicBezTo>
                    <a:cubicBezTo>
                      <a:pt x="518934" y="825545"/>
                      <a:pt x="637339" y="828085"/>
                      <a:pt x="755745" y="826815"/>
                    </a:cubicBezTo>
                    <a:cubicBezTo>
                      <a:pt x="832135" y="825545"/>
                      <a:pt x="904706" y="828085"/>
                      <a:pt x="981097" y="828085"/>
                    </a:cubicBezTo>
                    <a:cubicBezTo>
                      <a:pt x="1091863" y="828085"/>
                      <a:pt x="1202629" y="826815"/>
                      <a:pt x="1313396" y="828085"/>
                    </a:cubicBezTo>
                    <a:cubicBezTo>
                      <a:pt x="1477635" y="829355"/>
                      <a:pt x="3280453" y="819195"/>
                      <a:pt x="3448512" y="821735"/>
                    </a:cubicBezTo>
                    <a:cubicBezTo>
                      <a:pt x="3521083" y="823005"/>
                      <a:pt x="3593654" y="824275"/>
                      <a:pt x="3662405" y="824275"/>
                    </a:cubicBezTo>
                    <a:cubicBezTo>
                      <a:pt x="3788450" y="826815"/>
                      <a:pt x="3910675" y="823005"/>
                      <a:pt x="4036719" y="826815"/>
                    </a:cubicBezTo>
                    <a:cubicBezTo>
                      <a:pt x="4139846" y="829355"/>
                      <a:pt x="4242973" y="829355"/>
                      <a:pt x="4346101" y="831895"/>
                    </a:cubicBezTo>
                    <a:cubicBezTo>
                      <a:pt x="4498882" y="835705"/>
                      <a:pt x="4651663" y="838245"/>
                      <a:pt x="4804444" y="839515"/>
                    </a:cubicBezTo>
                    <a:cubicBezTo>
                      <a:pt x="4861737" y="839515"/>
                      <a:pt x="4884845" y="838245"/>
                      <a:pt x="4905165" y="838245"/>
                    </a:cubicBezTo>
                    <a:close/>
                  </a:path>
                </a:pathLst>
              </a:custGeom>
              <a:solidFill>
                <a:srgbClr val="373735"/>
              </a:solidFill>
            </p:spPr>
          </p:sp>
        </p:grpSp>
        <p:grpSp>
          <p:nvGrpSpPr>
            <p:cNvPr name="Group 20" id="20"/>
            <p:cNvGrpSpPr/>
            <p:nvPr/>
          </p:nvGrpSpPr>
          <p:grpSpPr>
            <a:xfrm rot="-10736381">
              <a:off x="217512" y="237404"/>
              <a:ext cx="20406462" cy="3249828"/>
              <a:chOff x="0" y="0"/>
              <a:chExt cx="5001584" cy="796526"/>
            </a:xfrm>
          </p:grpSpPr>
          <p:sp>
            <p:nvSpPr>
              <p:cNvPr name="Freeform 21" id="21"/>
              <p:cNvSpPr/>
              <p:nvPr/>
            </p:nvSpPr>
            <p:spPr>
              <a:xfrm flipH="false" flipV="false" rot="0">
                <a:off x="10160" y="16510"/>
                <a:ext cx="4978724" cy="768587"/>
              </a:xfrm>
              <a:custGeom>
                <a:avLst/>
                <a:gdLst/>
                <a:ahLst/>
                <a:cxnLst/>
                <a:rect r="r" b="b" t="t" l="l"/>
                <a:pathLst>
                  <a:path h="768587" w="4978724">
                    <a:moveTo>
                      <a:pt x="4978724" y="768587"/>
                    </a:moveTo>
                    <a:lnTo>
                      <a:pt x="0" y="760966"/>
                    </a:lnTo>
                    <a:lnTo>
                      <a:pt x="0" y="279793"/>
                    </a:lnTo>
                    <a:lnTo>
                      <a:pt x="17780" y="19050"/>
                    </a:lnTo>
                    <a:lnTo>
                      <a:pt x="2480683" y="0"/>
                    </a:lnTo>
                    <a:lnTo>
                      <a:pt x="4959674" y="5080"/>
                    </a:lnTo>
                    <a:close/>
                  </a:path>
                </a:pathLst>
              </a:custGeom>
              <a:solidFill>
                <a:srgbClr val="FFFFFF"/>
              </a:solidFill>
            </p:spPr>
          </p:sp>
          <p:sp>
            <p:nvSpPr>
              <p:cNvPr name="Freeform 22" id="22"/>
              <p:cNvSpPr/>
              <p:nvPr/>
            </p:nvSpPr>
            <p:spPr>
              <a:xfrm flipH="false" flipV="false" rot="0">
                <a:off x="-3810" y="0"/>
                <a:ext cx="5007934" cy="795256"/>
              </a:xfrm>
              <a:custGeom>
                <a:avLst/>
                <a:gdLst/>
                <a:ahLst/>
                <a:cxnLst/>
                <a:rect r="r" b="b" t="t" l="l"/>
                <a:pathLst>
                  <a:path h="795256" w="5007934">
                    <a:moveTo>
                      <a:pt x="4973644" y="21590"/>
                    </a:moveTo>
                    <a:cubicBezTo>
                      <a:pt x="4974914" y="34290"/>
                      <a:pt x="4974914" y="44450"/>
                      <a:pt x="4976184" y="54610"/>
                    </a:cubicBezTo>
                    <a:cubicBezTo>
                      <a:pt x="4978724" y="74696"/>
                      <a:pt x="4979994" y="89684"/>
                      <a:pt x="4982534" y="104137"/>
                    </a:cubicBezTo>
                    <a:cubicBezTo>
                      <a:pt x="4982534" y="125013"/>
                      <a:pt x="4995234" y="536644"/>
                      <a:pt x="5001584" y="557520"/>
                    </a:cubicBezTo>
                    <a:cubicBezTo>
                      <a:pt x="5007934" y="589102"/>
                      <a:pt x="5004124" y="621219"/>
                      <a:pt x="5004124" y="652800"/>
                    </a:cubicBezTo>
                    <a:cubicBezTo>
                      <a:pt x="5004124" y="680635"/>
                      <a:pt x="5005394" y="706328"/>
                      <a:pt x="5006664" y="734296"/>
                    </a:cubicBezTo>
                    <a:cubicBezTo>
                      <a:pt x="5006664" y="755886"/>
                      <a:pt x="5006664" y="769856"/>
                      <a:pt x="5006664" y="793986"/>
                    </a:cubicBezTo>
                    <a:cubicBezTo>
                      <a:pt x="4983804" y="793986"/>
                      <a:pt x="4963484" y="795256"/>
                      <a:pt x="4932482" y="793986"/>
                    </a:cubicBezTo>
                    <a:cubicBezTo>
                      <a:pt x="4680158" y="788906"/>
                      <a:pt x="4423953" y="795256"/>
                      <a:pt x="4171630" y="790176"/>
                    </a:cubicBezTo>
                    <a:cubicBezTo>
                      <a:pt x="4020237" y="786366"/>
                      <a:pt x="3872725" y="788906"/>
                      <a:pt x="3721331" y="786366"/>
                    </a:cubicBezTo>
                    <a:cubicBezTo>
                      <a:pt x="3651457" y="785096"/>
                      <a:pt x="3581583" y="783826"/>
                      <a:pt x="3511709" y="782556"/>
                    </a:cubicBezTo>
                    <a:cubicBezTo>
                      <a:pt x="3469008" y="782556"/>
                      <a:pt x="3430189" y="783826"/>
                      <a:pt x="3387488" y="783826"/>
                    </a:cubicBezTo>
                    <a:cubicBezTo>
                      <a:pt x="3278795" y="782556"/>
                      <a:pt x="2979889" y="783826"/>
                      <a:pt x="2871196" y="782556"/>
                    </a:cubicBezTo>
                    <a:cubicBezTo>
                      <a:pt x="2793559" y="781286"/>
                      <a:pt x="1240801" y="790176"/>
                      <a:pt x="1163163" y="788906"/>
                    </a:cubicBezTo>
                    <a:cubicBezTo>
                      <a:pt x="1143754" y="788906"/>
                      <a:pt x="1120463" y="790176"/>
                      <a:pt x="1101053" y="790176"/>
                    </a:cubicBezTo>
                    <a:cubicBezTo>
                      <a:pt x="1054470" y="790176"/>
                      <a:pt x="1011770" y="791446"/>
                      <a:pt x="965187" y="791446"/>
                    </a:cubicBezTo>
                    <a:cubicBezTo>
                      <a:pt x="848730" y="791446"/>
                      <a:pt x="736155" y="790176"/>
                      <a:pt x="619698" y="788906"/>
                    </a:cubicBezTo>
                    <a:cubicBezTo>
                      <a:pt x="549824" y="787636"/>
                      <a:pt x="479950" y="786366"/>
                      <a:pt x="413958" y="785096"/>
                    </a:cubicBezTo>
                    <a:cubicBezTo>
                      <a:pt x="289737" y="783826"/>
                      <a:pt x="165517" y="782556"/>
                      <a:pt x="48260" y="782556"/>
                    </a:cubicBezTo>
                    <a:cubicBezTo>
                      <a:pt x="38100" y="782556"/>
                      <a:pt x="29210" y="782556"/>
                      <a:pt x="19050" y="781286"/>
                    </a:cubicBezTo>
                    <a:cubicBezTo>
                      <a:pt x="10160" y="780016"/>
                      <a:pt x="5080" y="773666"/>
                      <a:pt x="7620" y="764776"/>
                    </a:cubicBezTo>
                    <a:cubicBezTo>
                      <a:pt x="16510" y="733092"/>
                      <a:pt x="12700" y="719710"/>
                      <a:pt x="11430" y="705793"/>
                    </a:cubicBezTo>
                    <a:cubicBezTo>
                      <a:pt x="10160" y="677423"/>
                      <a:pt x="6350" y="649589"/>
                      <a:pt x="7620" y="621219"/>
                    </a:cubicBezTo>
                    <a:cubicBezTo>
                      <a:pt x="5080" y="585890"/>
                      <a:pt x="0" y="148565"/>
                      <a:pt x="7620" y="112701"/>
                    </a:cubicBezTo>
                    <a:cubicBezTo>
                      <a:pt x="8890" y="105743"/>
                      <a:pt x="7620" y="98249"/>
                      <a:pt x="8890" y="91290"/>
                    </a:cubicBezTo>
                    <a:cubicBezTo>
                      <a:pt x="10160" y="80049"/>
                      <a:pt x="12700" y="67738"/>
                      <a:pt x="13970" y="44450"/>
                    </a:cubicBezTo>
                    <a:cubicBezTo>
                      <a:pt x="13970" y="41910"/>
                      <a:pt x="15240" y="39370"/>
                      <a:pt x="16510" y="38100"/>
                    </a:cubicBezTo>
                    <a:cubicBezTo>
                      <a:pt x="38100" y="35560"/>
                      <a:pt x="68470" y="30480"/>
                      <a:pt x="130580" y="29210"/>
                    </a:cubicBezTo>
                    <a:cubicBezTo>
                      <a:pt x="235391" y="25400"/>
                      <a:pt x="340202" y="22860"/>
                      <a:pt x="448895" y="20320"/>
                    </a:cubicBezTo>
                    <a:cubicBezTo>
                      <a:pt x="522651" y="17780"/>
                      <a:pt x="596407" y="16510"/>
                      <a:pt x="666281" y="13970"/>
                    </a:cubicBezTo>
                    <a:cubicBezTo>
                      <a:pt x="736155" y="11430"/>
                      <a:pt x="809911" y="8890"/>
                      <a:pt x="879785" y="8890"/>
                    </a:cubicBezTo>
                    <a:cubicBezTo>
                      <a:pt x="957423" y="7620"/>
                      <a:pt x="1035061" y="10160"/>
                      <a:pt x="1112699" y="8890"/>
                    </a:cubicBezTo>
                    <a:cubicBezTo>
                      <a:pt x="1209746" y="8890"/>
                      <a:pt x="2968244" y="6350"/>
                      <a:pt x="3065291" y="5080"/>
                    </a:cubicBezTo>
                    <a:cubicBezTo>
                      <a:pt x="3158456" y="3810"/>
                      <a:pt x="3251622" y="2540"/>
                      <a:pt x="3348669" y="2540"/>
                    </a:cubicBezTo>
                    <a:cubicBezTo>
                      <a:pt x="3507827" y="1270"/>
                      <a:pt x="3663103" y="0"/>
                      <a:pt x="3822260" y="0"/>
                    </a:cubicBezTo>
                    <a:cubicBezTo>
                      <a:pt x="3888252" y="0"/>
                      <a:pt x="3958126" y="2540"/>
                      <a:pt x="4024118" y="2540"/>
                    </a:cubicBezTo>
                    <a:cubicBezTo>
                      <a:pt x="4206567" y="3810"/>
                      <a:pt x="4392898" y="5080"/>
                      <a:pt x="4575348" y="7620"/>
                    </a:cubicBezTo>
                    <a:cubicBezTo>
                      <a:pt x="4672395" y="8890"/>
                      <a:pt x="4769442" y="12700"/>
                      <a:pt x="4866490" y="16510"/>
                    </a:cubicBezTo>
                    <a:cubicBezTo>
                      <a:pt x="4889781" y="16510"/>
                      <a:pt x="4913072" y="16510"/>
                      <a:pt x="4932482" y="16510"/>
                    </a:cubicBezTo>
                    <a:cubicBezTo>
                      <a:pt x="4954594" y="17780"/>
                      <a:pt x="4963484" y="20320"/>
                      <a:pt x="4973644" y="21590"/>
                    </a:cubicBezTo>
                    <a:close/>
                    <a:moveTo>
                      <a:pt x="4983804" y="777476"/>
                    </a:moveTo>
                    <a:cubicBezTo>
                      <a:pt x="4985074" y="760966"/>
                      <a:pt x="4986344" y="748266"/>
                      <a:pt x="4986344" y="735566"/>
                    </a:cubicBezTo>
                    <a:cubicBezTo>
                      <a:pt x="4985074" y="703652"/>
                      <a:pt x="4983804" y="675282"/>
                      <a:pt x="4983804" y="644771"/>
                    </a:cubicBezTo>
                    <a:cubicBezTo>
                      <a:pt x="4983804" y="630854"/>
                      <a:pt x="4986344" y="616936"/>
                      <a:pt x="4985074" y="603019"/>
                    </a:cubicBezTo>
                    <a:cubicBezTo>
                      <a:pt x="4985074" y="590172"/>
                      <a:pt x="4983804" y="576790"/>
                      <a:pt x="4982534" y="563944"/>
                    </a:cubicBezTo>
                    <a:cubicBezTo>
                      <a:pt x="4977454" y="544138"/>
                      <a:pt x="4966024" y="134113"/>
                      <a:pt x="4966024" y="114307"/>
                    </a:cubicBezTo>
                    <a:cubicBezTo>
                      <a:pt x="4963484" y="97713"/>
                      <a:pt x="4960944" y="80584"/>
                      <a:pt x="4958404" y="63500"/>
                    </a:cubicBezTo>
                    <a:cubicBezTo>
                      <a:pt x="4957134" y="44450"/>
                      <a:pt x="4955864" y="43180"/>
                      <a:pt x="4920836" y="41910"/>
                    </a:cubicBezTo>
                    <a:cubicBezTo>
                      <a:pt x="4909190" y="41910"/>
                      <a:pt x="4901427" y="41910"/>
                      <a:pt x="4889781" y="40640"/>
                    </a:cubicBezTo>
                    <a:cubicBezTo>
                      <a:pt x="4792734" y="36830"/>
                      <a:pt x="4691804" y="31750"/>
                      <a:pt x="4594757" y="30480"/>
                    </a:cubicBezTo>
                    <a:cubicBezTo>
                      <a:pt x="4357962" y="26670"/>
                      <a:pt x="4117284" y="25400"/>
                      <a:pt x="3880489" y="22860"/>
                    </a:cubicBezTo>
                    <a:cubicBezTo>
                      <a:pt x="3845552" y="22860"/>
                      <a:pt x="3806733" y="22860"/>
                      <a:pt x="3771796" y="22860"/>
                    </a:cubicBezTo>
                    <a:cubicBezTo>
                      <a:pt x="3713567" y="22860"/>
                      <a:pt x="3655339" y="22860"/>
                      <a:pt x="3600992" y="22860"/>
                    </a:cubicBezTo>
                    <a:cubicBezTo>
                      <a:pt x="3476772" y="22860"/>
                      <a:pt x="3352551" y="22860"/>
                      <a:pt x="3232213" y="24130"/>
                    </a:cubicBezTo>
                    <a:cubicBezTo>
                      <a:pt x="3127401" y="25400"/>
                      <a:pt x="1361140" y="29210"/>
                      <a:pt x="1256329" y="29210"/>
                    </a:cubicBezTo>
                    <a:cubicBezTo>
                      <a:pt x="1085526" y="29210"/>
                      <a:pt x="914722" y="26670"/>
                      <a:pt x="743919" y="33020"/>
                    </a:cubicBezTo>
                    <a:cubicBezTo>
                      <a:pt x="654635" y="36830"/>
                      <a:pt x="569234" y="36830"/>
                      <a:pt x="483832" y="38100"/>
                    </a:cubicBezTo>
                    <a:cubicBezTo>
                      <a:pt x="336320" y="41910"/>
                      <a:pt x="188808" y="45720"/>
                      <a:pt x="49530" y="50800"/>
                    </a:cubicBezTo>
                    <a:cubicBezTo>
                      <a:pt x="36830" y="50800"/>
                      <a:pt x="34290" y="53340"/>
                      <a:pt x="33020" y="66132"/>
                    </a:cubicBezTo>
                    <a:cubicBezTo>
                      <a:pt x="31750" y="75767"/>
                      <a:pt x="31750" y="85402"/>
                      <a:pt x="30480" y="95037"/>
                    </a:cubicBezTo>
                    <a:cubicBezTo>
                      <a:pt x="29210" y="111095"/>
                      <a:pt x="26670" y="126619"/>
                      <a:pt x="25400" y="142677"/>
                    </a:cubicBezTo>
                    <a:cubicBezTo>
                      <a:pt x="20320" y="159806"/>
                      <a:pt x="26670" y="578396"/>
                      <a:pt x="29210" y="595525"/>
                    </a:cubicBezTo>
                    <a:cubicBezTo>
                      <a:pt x="29210" y="613725"/>
                      <a:pt x="29210" y="632460"/>
                      <a:pt x="30480" y="650659"/>
                    </a:cubicBezTo>
                    <a:cubicBezTo>
                      <a:pt x="30480" y="664041"/>
                      <a:pt x="33020" y="677423"/>
                      <a:pt x="33020" y="690805"/>
                    </a:cubicBezTo>
                    <a:cubicBezTo>
                      <a:pt x="33020" y="705258"/>
                      <a:pt x="33020" y="719710"/>
                      <a:pt x="31750" y="735566"/>
                    </a:cubicBezTo>
                    <a:cubicBezTo>
                      <a:pt x="31750" y="739376"/>
                      <a:pt x="31750" y="741916"/>
                      <a:pt x="31750" y="745726"/>
                    </a:cubicBezTo>
                    <a:cubicBezTo>
                      <a:pt x="31750" y="755886"/>
                      <a:pt x="35560" y="759697"/>
                      <a:pt x="44450" y="759697"/>
                    </a:cubicBezTo>
                    <a:cubicBezTo>
                      <a:pt x="76233" y="759697"/>
                      <a:pt x="130580" y="760966"/>
                      <a:pt x="181044" y="760966"/>
                    </a:cubicBezTo>
                    <a:cubicBezTo>
                      <a:pt x="254800" y="760966"/>
                      <a:pt x="332438" y="758426"/>
                      <a:pt x="406194" y="760966"/>
                    </a:cubicBezTo>
                    <a:cubicBezTo>
                      <a:pt x="526533" y="764776"/>
                      <a:pt x="646872" y="767316"/>
                      <a:pt x="767210" y="766047"/>
                    </a:cubicBezTo>
                    <a:cubicBezTo>
                      <a:pt x="844848" y="764776"/>
                      <a:pt x="918604" y="767316"/>
                      <a:pt x="996242" y="767316"/>
                    </a:cubicBezTo>
                    <a:cubicBezTo>
                      <a:pt x="1108817" y="767316"/>
                      <a:pt x="1221392" y="766047"/>
                      <a:pt x="1333967" y="767316"/>
                    </a:cubicBezTo>
                    <a:cubicBezTo>
                      <a:pt x="1500888" y="768586"/>
                      <a:pt x="3333142" y="758426"/>
                      <a:pt x="3503945" y="760966"/>
                    </a:cubicBezTo>
                    <a:cubicBezTo>
                      <a:pt x="3577701" y="762236"/>
                      <a:pt x="3651457" y="763506"/>
                      <a:pt x="3721331" y="763506"/>
                    </a:cubicBezTo>
                    <a:cubicBezTo>
                      <a:pt x="3849433" y="766047"/>
                      <a:pt x="3973654" y="762236"/>
                      <a:pt x="4101757" y="766047"/>
                    </a:cubicBezTo>
                    <a:cubicBezTo>
                      <a:pt x="4206567" y="768586"/>
                      <a:pt x="4311378" y="768586"/>
                      <a:pt x="4416190" y="771126"/>
                    </a:cubicBezTo>
                    <a:cubicBezTo>
                      <a:pt x="4571466" y="774936"/>
                      <a:pt x="4726741" y="777476"/>
                      <a:pt x="4882017" y="778747"/>
                    </a:cubicBezTo>
                    <a:cubicBezTo>
                      <a:pt x="4940246" y="778747"/>
                      <a:pt x="4963484" y="777476"/>
                      <a:pt x="4983804" y="777476"/>
                    </a:cubicBezTo>
                    <a:close/>
                  </a:path>
                </a:pathLst>
              </a:custGeom>
              <a:solidFill>
                <a:srgbClr val="373735"/>
              </a:solidFill>
            </p:spPr>
          </p:sp>
        </p:grpSp>
        <p:grpSp>
          <p:nvGrpSpPr>
            <p:cNvPr name="Group 23" id="23"/>
            <p:cNvGrpSpPr/>
            <p:nvPr/>
          </p:nvGrpSpPr>
          <p:grpSpPr>
            <a:xfrm rot="-40404">
              <a:off x="390630" y="377656"/>
              <a:ext cx="20241724" cy="3512539"/>
              <a:chOff x="0" y="0"/>
              <a:chExt cx="4961207" cy="860916"/>
            </a:xfrm>
          </p:grpSpPr>
          <p:sp>
            <p:nvSpPr>
              <p:cNvPr name="Freeform 24" id="24"/>
              <p:cNvSpPr/>
              <p:nvPr/>
            </p:nvSpPr>
            <p:spPr>
              <a:xfrm flipH="false" flipV="false" rot="0">
                <a:off x="10160" y="16510"/>
                <a:ext cx="4938347" cy="832977"/>
              </a:xfrm>
              <a:custGeom>
                <a:avLst/>
                <a:gdLst/>
                <a:ahLst/>
                <a:cxnLst/>
                <a:rect r="r" b="b" t="t" l="l"/>
                <a:pathLst>
                  <a:path h="832977" w="4938347">
                    <a:moveTo>
                      <a:pt x="4938347" y="832977"/>
                    </a:moveTo>
                    <a:lnTo>
                      <a:pt x="0" y="825356"/>
                    </a:lnTo>
                    <a:lnTo>
                      <a:pt x="0" y="302125"/>
                    </a:lnTo>
                    <a:lnTo>
                      <a:pt x="17780" y="19050"/>
                    </a:lnTo>
                    <a:lnTo>
                      <a:pt x="2460546" y="0"/>
                    </a:lnTo>
                    <a:lnTo>
                      <a:pt x="4919297" y="5080"/>
                    </a:lnTo>
                    <a:close/>
                  </a:path>
                </a:pathLst>
              </a:custGeom>
              <a:solidFill>
                <a:srgbClr val="FFFFFF"/>
              </a:solidFill>
            </p:spPr>
          </p:sp>
          <p:sp>
            <p:nvSpPr>
              <p:cNvPr name="Freeform 25" id="25"/>
              <p:cNvSpPr/>
              <p:nvPr/>
            </p:nvSpPr>
            <p:spPr>
              <a:xfrm flipH="false" flipV="false" rot="0">
                <a:off x="-3810" y="0"/>
                <a:ext cx="4967557" cy="859646"/>
              </a:xfrm>
              <a:custGeom>
                <a:avLst/>
                <a:gdLst/>
                <a:ahLst/>
                <a:cxnLst/>
                <a:rect r="r" b="b" t="t" l="l"/>
                <a:pathLst>
                  <a:path h="859646" w="4967557">
                    <a:moveTo>
                      <a:pt x="4933267" y="21590"/>
                    </a:moveTo>
                    <a:cubicBezTo>
                      <a:pt x="4934537" y="34290"/>
                      <a:pt x="4934537" y="44450"/>
                      <a:pt x="4935807" y="54610"/>
                    </a:cubicBezTo>
                    <a:cubicBezTo>
                      <a:pt x="4938347" y="75693"/>
                      <a:pt x="4939617" y="92123"/>
                      <a:pt x="4942157" y="107968"/>
                    </a:cubicBezTo>
                    <a:cubicBezTo>
                      <a:pt x="4942157" y="130853"/>
                      <a:pt x="4954857" y="582116"/>
                      <a:pt x="4961207" y="605002"/>
                    </a:cubicBezTo>
                    <a:cubicBezTo>
                      <a:pt x="4967557" y="639624"/>
                      <a:pt x="4963747" y="674833"/>
                      <a:pt x="4963747" y="709455"/>
                    </a:cubicBezTo>
                    <a:cubicBezTo>
                      <a:pt x="4963747" y="739970"/>
                      <a:pt x="4965017" y="768137"/>
                      <a:pt x="4966287" y="798686"/>
                    </a:cubicBezTo>
                    <a:cubicBezTo>
                      <a:pt x="4966287" y="820276"/>
                      <a:pt x="4966287" y="834246"/>
                      <a:pt x="4966287" y="858376"/>
                    </a:cubicBezTo>
                    <a:cubicBezTo>
                      <a:pt x="4943427" y="858376"/>
                      <a:pt x="4923107" y="859646"/>
                      <a:pt x="4892236" y="858376"/>
                    </a:cubicBezTo>
                    <a:cubicBezTo>
                      <a:pt x="4641994" y="853296"/>
                      <a:pt x="4387902" y="859646"/>
                      <a:pt x="4137661" y="854566"/>
                    </a:cubicBezTo>
                    <a:cubicBezTo>
                      <a:pt x="3987516" y="850756"/>
                      <a:pt x="3841221" y="853296"/>
                      <a:pt x="3691076" y="850756"/>
                    </a:cubicBezTo>
                    <a:cubicBezTo>
                      <a:pt x="3621778" y="849486"/>
                      <a:pt x="3552480" y="848216"/>
                      <a:pt x="3483183" y="846946"/>
                    </a:cubicBezTo>
                    <a:cubicBezTo>
                      <a:pt x="3440834" y="846946"/>
                      <a:pt x="3402335" y="848216"/>
                      <a:pt x="3359987" y="848216"/>
                    </a:cubicBezTo>
                    <a:cubicBezTo>
                      <a:pt x="3252190" y="846946"/>
                      <a:pt x="2955750" y="848216"/>
                      <a:pt x="2847954" y="846946"/>
                    </a:cubicBezTo>
                    <a:cubicBezTo>
                      <a:pt x="2770956" y="845676"/>
                      <a:pt x="1231008" y="854566"/>
                      <a:pt x="1154010" y="853296"/>
                    </a:cubicBezTo>
                    <a:cubicBezTo>
                      <a:pt x="1134761" y="853296"/>
                      <a:pt x="1111662" y="854566"/>
                      <a:pt x="1092412" y="854566"/>
                    </a:cubicBezTo>
                    <a:cubicBezTo>
                      <a:pt x="1046214" y="854566"/>
                      <a:pt x="1003865" y="855836"/>
                      <a:pt x="957667" y="855836"/>
                    </a:cubicBezTo>
                    <a:cubicBezTo>
                      <a:pt x="842171" y="855836"/>
                      <a:pt x="730524" y="854566"/>
                      <a:pt x="615028" y="853296"/>
                    </a:cubicBezTo>
                    <a:cubicBezTo>
                      <a:pt x="545730" y="852026"/>
                      <a:pt x="476433" y="850756"/>
                      <a:pt x="410985" y="849486"/>
                    </a:cubicBezTo>
                    <a:cubicBezTo>
                      <a:pt x="287789" y="848216"/>
                      <a:pt x="164593" y="846946"/>
                      <a:pt x="48260" y="846946"/>
                    </a:cubicBezTo>
                    <a:cubicBezTo>
                      <a:pt x="38100" y="846946"/>
                      <a:pt x="29210" y="846946"/>
                      <a:pt x="19050" y="845676"/>
                    </a:cubicBezTo>
                    <a:cubicBezTo>
                      <a:pt x="10160" y="844406"/>
                      <a:pt x="5080" y="838056"/>
                      <a:pt x="7620" y="829166"/>
                    </a:cubicBezTo>
                    <a:cubicBezTo>
                      <a:pt x="16510" y="797478"/>
                      <a:pt x="12700" y="782807"/>
                      <a:pt x="11430" y="767550"/>
                    </a:cubicBezTo>
                    <a:cubicBezTo>
                      <a:pt x="10160" y="736449"/>
                      <a:pt x="6350" y="705934"/>
                      <a:pt x="7620" y="674833"/>
                    </a:cubicBezTo>
                    <a:cubicBezTo>
                      <a:pt x="5080" y="636103"/>
                      <a:pt x="0" y="156673"/>
                      <a:pt x="7620" y="117357"/>
                    </a:cubicBezTo>
                    <a:cubicBezTo>
                      <a:pt x="8890" y="109728"/>
                      <a:pt x="7620" y="101513"/>
                      <a:pt x="8890" y="93884"/>
                    </a:cubicBezTo>
                    <a:cubicBezTo>
                      <a:pt x="10160" y="81561"/>
                      <a:pt x="12700" y="68064"/>
                      <a:pt x="13970" y="44450"/>
                    </a:cubicBezTo>
                    <a:cubicBezTo>
                      <a:pt x="13970" y="41910"/>
                      <a:pt x="15240" y="39370"/>
                      <a:pt x="16510" y="38100"/>
                    </a:cubicBezTo>
                    <a:cubicBezTo>
                      <a:pt x="38100" y="35560"/>
                      <a:pt x="68346" y="30480"/>
                      <a:pt x="129944" y="29210"/>
                    </a:cubicBezTo>
                    <a:cubicBezTo>
                      <a:pt x="233891" y="25400"/>
                      <a:pt x="337837" y="22860"/>
                      <a:pt x="445634" y="20320"/>
                    </a:cubicBezTo>
                    <a:cubicBezTo>
                      <a:pt x="518781" y="17780"/>
                      <a:pt x="591929" y="16510"/>
                      <a:pt x="661227" y="13970"/>
                    </a:cubicBezTo>
                    <a:cubicBezTo>
                      <a:pt x="730524" y="11430"/>
                      <a:pt x="803672" y="8890"/>
                      <a:pt x="872970" y="8890"/>
                    </a:cubicBezTo>
                    <a:cubicBezTo>
                      <a:pt x="949967" y="7620"/>
                      <a:pt x="1026964" y="10160"/>
                      <a:pt x="1103962" y="8890"/>
                    </a:cubicBezTo>
                    <a:cubicBezTo>
                      <a:pt x="1200209" y="8890"/>
                      <a:pt x="2944200" y="6350"/>
                      <a:pt x="3040447" y="5080"/>
                    </a:cubicBezTo>
                    <a:cubicBezTo>
                      <a:pt x="3132844" y="3810"/>
                      <a:pt x="3225241" y="2540"/>
                      <a:pt x="3321488" y="2540"/>
                    </a:cubicBezTo>
                    <a:cubicBezTo>
                      <a:pt x="3479333" y="1270"/>
                      <a:pt x="3633328" y="0"/>
                      <a:pt x="3791172" y="0"/>
                    </a:cubicBezTo>
                    <a:cubicBezTo>
                      <a:pt x="3856620" y="0"/>
                      <a:pt x="3925918" y="2540"/>
                      <a:pt x="3991365" y="2540"/>
                    </a:cubicBezTo>
                    <a:cubicBezTo>
                      <a:pt x="4172309" y="3810"/>
                      <a:pt x="4357103" y="5080"/>
                      <a:pt x="4538048" y="7620"/>
                    </a:cubicBezTo>
                    <a:cubicBezTo>
                      <a:pt x="4634294" y="8890"/>
                      <a:pt x="4730541" y="12700"/>
                      <a:pt x="4826788" y="16510"/>
                    </a:cubicBezTo>
                    <a:cubicBezTo>
                      <a:pt x="4849887" y="16510"/>
                      <a:pt x="4872986" y="16510"/>
                      <a:pt x="4892236" y="16510"/>
                    </a:cubicBezTo>
                    <a:cubicBezTo>
                      <a:pt x="4914217" y="17780"/>
                      <a:pt x="4923107" y="20320"/>
                      <a:pt x="4933267" y="21590"/>
                    </a:cubicBezTo>
                    <a:close/>
                    <a:moveTo>
                      <a:pt x="4943427" y="841866"/>
                    </a:moveTo>
                    <a:cubicBezTo>
                      <a:pt x="4944697" y="825356"/>
                      <a:pt x="4945967" y="812656"/>
                      <a:pt x="4945967" y="799956"/>
                    </a:cubicBezTo>
                    <a:cubicBezTo>
                      <a:pt x="4944697" y="765203"/>
                      <a:pt x="4943427" y="734102"/>
                      <a:pt x="4943427" y="700653"/>
                    </a:cubicBezTo>
                    <a:cubicBezTo>
                      <a:pt x="4943427" y="685396"/>
                      <a:pt x="4945967" y="670139"/>
                      <a:pt x="4944697" y="654881"/>
                    </a:cubicBezTo>
                    <a:cubicBezTo>
                      <a:pt x="4944697" y="640798"/>
                      <a:pt x="4943427" y="626127"/>
                      <a:pt x="4942157" y="612044"/>
                    </a:cubicBezTo>
                    <a:cubicBezTo>
                      <a:pt x="4937077" y="590331"/>
                      <a:pt x="4925647" y="140829"/>
                      <a:pt x="4925647" y="119117"/>
                    </a:cubicBezTo>
                    <a:cubicBezTo>
                      <a:pt x="4923107" y="100926"/>
                      <a:pt x="4920567" y="82148"/>
                      <a:pt x="4918027" y="63500"/>
                    </a:cubicBezTo>
                    <a:cubicBezTo>
                      <a:pt x="4916757" y="44450"/>
                      <a:pt x="4915487" y="43180"/>
                      <a:pt x="4880686" y="41910"/>
                    </a:cubicBezTo>
                    <a:cubicBezTo>
                      <a:pt x="4869136" y="41910"/>
                      <a:pt x="4861437" y="41910"/>
                      <a:pt x="4849887" y="40640"/>
                    </a:cubicBezTo>
                    <a:cubicBezTo>
                      <a:pt x="4753641" y="36830"/>
                      <a:pt x="4653544" y="31750"/>
                      <a:pt x="4557297" y="30480"/>
                    </a:cubicBezTo>
                    <a:cubicBezTo>
                      <a:pt x="4322455" y="26670"/>
                      <a:pt x="4083763" y="25400"/>
                      <a:pt x="3848921" y="22860"/>
                    </a:cubicBezTo>
                    <a:cubicBezTo>
                      <a:pt x="3814272" y="22860"/>
                      <a:pt x="3775773" y="22860"/>
                      <a:pt x="3741124" y="22860"/>
                    </a:cubicBezTo>
                    <a:cubicBezTo>
                      <a:pt x="3683376" y="22860"/>
                      <a:pt x="3625628" y="22860"/>
                      <a:pt x="3571730" y="22860"/>
                    </a:cubicBezTo>
                    <a:cubicBezTo>
                      <a:pt x="3448534" y="22860"/>
                      <a:pt x="3325338" y="22860"/>
                      <a:pt x="3205992" y="24130"/>
                    </a:cubicBezTo>
                    <a:cubicBezTo>
                      <a:pt x="3102045" y="25400"/>
                      <a:pt x="1350353" y="29210"/>
                      <a:pt x="1246407" y="29210"/>
                    </a:cubicBezTo>
                    <a:cubicBezTo>
                      <a:pt x="1077013" y="29210"/>
                      <a:pt x="907618" y="26670"/>
                      <a:pt x="738224" y="33020"/>
                    </a:cubicBezTo>
                    <a:cubicBezTo>
                      <a:pt x="649677" y="36830"/>
                      <a:pt x="564980" y="36830"/>
                      <a:pt x="480283" y="38100"/>
                    </a:cubicBezTo>
                    <a:cubicBezTo>
                      <a:pt x="333987" y="41910"/>
                      <a:pt x="187692" y="45720"/>
                      <a:pt x="49530" y="50800"/>
                    </a:cubicBezTo>
                    <a:cubicBezTo>
                      <a:pt x="36830" y="50800"/>
                      <a:pt x="34290" y="53340"/>
                      <a:pt x="33020" y="66304"/>
                    </a:cubicBezTo>
                    <a:cubicBezTo>
                      <a:pt x="31750" y="76866"/>
                      <a:pt x="31750" y="87429"/>
                      <a:pt x="30480" y="97992"/>
                    </a:cubicBezTo>
                    <a:cubicBezTo>
                      <a:pt x="29210" y="115596"/>
                      <a:pt x="26670" y="132614"/>
                      <a:pt x="25400" y="150218"/>
                    </a:cubicBezTo>
                    <a:cubicBezTo>
                      <a:pt x="20320" y="168997"/>
                      <a:pt x="26670" y="627888"/>
                      <a:pt x="29210" y="646666"/>
                    </a:cubicBezTo>
                    <a:cubicBezTo>
                      <a:pt x="29210" y="666618"/>
                      <a:pt x="29210" y="687156"/>
                      <a:pt x="30480" y="707108"/>
                    </a:cubicBezTo>
                    <a:cubicBezTo>
                      <a:pt x="30480" y="721778"/>
                      <a:pt x="33020" y="736449"/>
                      <a:pt x="33020" y="751119"/>
                    </a:cubicBezTo>
                    <a:cubicBezTo>
                      <a:pt x="33020" y="766963"/>
                      <a:pt x="33020" y="782807"/>
                      <a:pt x="31750" y="799956"/>
                    </a:cubicBezTo>
                    <a:cubicBezTo>
                      <a:pt x="31750" y="803766"/>
                      <a:pt x="31750" y="806306"/>
                      <a:pt x="31750" y="810116"/>
                    </a:cubicBezTo>
                    <a:cubicBezTo>
                      <a:pt x="31750" y="820276"/>
                      <a:pt x="35560" y="824087"/>
                      <a:pt x="44450" y="824087"/>
                    </a:cubicBezTo>
                    <a:cubicBezTo>
                      <a:pt x="76046" y="824087"/>
                      <a:pt x="129944" y="825356"/>
                      <a:pt x="179993" y="825356"/>
                    </a:cubicBezTo>
                    <a:cubicBezTo>
                      <a:pt x="253140" y="825356"/>
                      <a:pt x="330138" y="822816"/>
                      <a:pt x="403285" y="825356"/>
                    </a:cubicBezTo>
                    <a:cubicBezTo>
                      <a:pt x="522631" y="829166"/>
                      <a:pt x="641977" y="831706"/>
                      <a:pt x="761323" y="830437"/>
                    </a:cubicBezTo>
                    <a:cubicBezTo>
                      <a:pt x="838321" y="829166"/>
                      <a:pt x="911468" y="831706"/>
                      <a:pt x="988466" y="831706"/>
                    </a:cubicBezTo>
                    <a:cubicBezTo>
                      <a:pt x="1100112" y="831706"/>
                      <a:pt x="1211758" y="830437"/>
                      <a:pt x="1323405" y="831706"/>
                    </a:cubicBezTo>
                    <a:cubicBezTo>
                      <a:pt x="1488949" y="832976"/>
                      <a:pt x="3306088" y="822816"/>
                      <a:pt x="3475483" y="825356"/>
                    </a:cubicBezTo>
                    <a:cubicBezTo>
                      <a:pt x="3548630" y="826626"/>
                      <a:pt x="3621778" y="827896"/>
                      <a:pt x="3691076" y="827896"/>
                    </a:cubicBezTo>
                    <a:cubicBezTo>
                      <a:pt x="3818121" y="830437"/>
                      <a:pt x="3941317" y="826626"/>
                      <a:pt x="4068363" y="830437"/>
                    </a:cubicBezTo>
                    <a:cubicBezTo>
                      <a:pt x="4172309" y="832976"/>
                      <a:pt x="4276256" y="832976"/>
                      <a:pt x="4380203" y="835516"/>
                    </a:cubicBezTo>
                    <a:cubicBezTo>
                      <a:pt x="4534197" y="839326"/>
                      <a:pt x="4688192" y="841866"/>
                      <a:pt x="4842187" y="843137"/>
                    </a:cubicBezTo>
                    <a:cubicBezTo>
                      <a:pt x="4899936" y="843137"/>
                      <a:pt x="4923107" y="841866"/>
                      <a:pt x="4943427" y="841866"/>
                    </a:cubicBezTo>
                    <a:close/>
                  </a:path>
                </a:pathLst>
              </a:custGeom>
              <a:solidFill>
                <a:srgbClr val="373735"/>
              </a:solidFill>
            </p:spPr>
          </p:sp>
        </p:grpSp>
      </p:grpSp>
      <p:grpSp>
        <p:nvGrpSpPr>
          <p:cNvPr name="Group 26" id="26"/>
          <p:cNvGrpSpPr/>
          <p:nvPr/>
        </p:nvGrpSpPr>
        <p:grpSpPr>
          <a:xfrm rot="82483">
            <a:off x="1922231" y="1688407"/>
            <a:ext cx="15137959" cy="1328011"/>
            <a:chOff x="0" y="0"/>
            <a:chExt cx="20183945" cy="1770681"/>
          </a:xfrm>
        </p:grpSpPr>
        <p:sp>
          <p:nvSpPr>
            <p:cNvPr name="Freeform 27" id="27"/>
            <p:cNvSpPr/>
            <p:nvPr/>
          </p:nvSpPr>
          <p:spPr>
            <a:xfrm flipH="false" flipV="false" rot="-206049">
              <a:off x="20546" y="482819"/>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160378">
              <a:off x="10108456" y="233990"/>
              <a:ext cx="10057935" cy="987506"/>
            </a:xfrm>
            <a:custGeom>
              <a:avLst/>
              <a:gdLst/>
              <a:ahLst/>
              <a:cxnLst/>
              <a:rect r="r" b="b" t="t" l="l"/>
              <a:pathLst>
                <a:path h="987506" w="10057935">
                  <a:moveTo>
                    <a:pt x="0" y="0"/>
                  </a:moveTo>
                  <a:lnTo>
                    <a:pt x="10057935" y="0"/>
                  </a:lnTo>
                  <a:lnTo>
                    <a:pt x="10057935" y="987506"/>
                  </a:lnTo>
                  <a:lnTo>
                    <a:pt x="0" y="9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29" id="29"/>
          <p:cNvPicPr>
            <a:picLocks noChangeAspect="true"/>
          </p:cNvPicPr>
          <p:nvPr/>
        </p:nvPicPr>
        <p:blipFill>
          <a:blip r:embed="rId6"/>
          <a:stretch>
            <a:fillRect/>
          </a:stretch>
        </p:blipFill>
        <p:spPr>
          <a:xfrm rot="0">
            <a:off x="2796622" y="4673240"/>
            <a:ext cx="5643122" cy="3291821"/>
          </a:xfrm>
          <a:prstGeom prst="rect">
            <a:avLst/>
          </a:prstGeom>
        </p:spPr>
      </p:pic>
      <p:pic>
        <p:nvPicPr>
          <p:cNvPr name="Picture 30" id="30"/>
          <p:cNvPicPr>
            <a:picLocks noChangeAspect="true"/>
          </p:cNvPicPr>
          <p:nvPr/>
        </p:nvPicPr>
        <p:blipFill>
          <a:blip r:embed="rId7"/>
          <a:stretch>
            <a:fillRect/>
          </a:stretch>
        </p:blipFill>
        <p:spPr>
          <a:xfrm rot="0">
            <a:off x="9797081" y="7298789"/>
            <a:ext cx="1721563" cy="1721563"/>
          </a:xfrm>
          <a:prstGeom prst="rect">
            <a:avLst/>
          </a:prstGeom>
        </p:spPr>
      </p:pic>
      <p:pic>
        <p:nvPicPr>
          <p:cNvPr name="Picture 31" id="31"/>
          <p:cNvPicPr>
            <a:picLocks noChangeAspect="true"/>
          </p:cNvPicPr>
          <p:nvPr/>
        </p:nvPicPr>
        <p:blipFill>
          <a:blip r:embed="rId8"/>
          <a:stretch>
            <a:fillRect/>
          </a:stretch>
        </p:blipFill>
        <p:spPr>
          <a:xfrm rot="0">
            <a:off x="11969755" y="7298789"/>
            <a:ext cx="1721563" cy="1721563"/>
          </a:xfrm>
          <a:prstGeom prst="rect">
            <a:avLst/>
          </a:prstGeom>
        </p:spPr>
      </p:pic>
      <p:pic>
        <p:nvPicPr>
          <p:cNvPr name="Picture 32" id="32"/>
          <p:cNvPicPr>
            <a:picLocks noChangeAspect="true"/>
          </p:cNvPicPr>
          <p:nvPr/>
        </p:nvPicPr>
        <p:blipFill>
          <a:blip r:embed="rId9"/>
          <a:stretch>
            <a:fillRect/>
          </a:stretch>
        </p:blipFill>
        <p:spPr>
          <a:xfrm rot="0">
            <a:off x="14142429" y="7298789"/>
            <a:ext cx="1721563" cy="1721563"/>
          </a:xfrm>
          <a:prstGeom prst="rect">
            <a:avLst/>
          </a:prstGeom>
        </p:spPr>
      </p:pic>
      <p:sp>
        <p:nvSpPr>
          <p:cNvPr name="TextBox 33" id="33"/>
          <p:cNvSpPr txBox="true"/>
          <p:nvPr/>
        </p:nvSpPr>
        <p:spPr>
          <a:xfrm rot="0">
            <a:off x="3001348" y="3721105"/>
            <a:ext cx="6939197" cy="845184"/>
          </a:xfrm>
          <a:prstGeom prst="rect">
            <a:avLst/>
          </a:prstGeom>
        </p:spPr>
        <p:txBody>
          <a:bodyPr anchor="t" rtlCol="false" tIns="0" lIns="0" bIns="0" rIns="0">
            <a:spAutoFit/>
          </a:bodyPr>
          <a:lstStyle/>
          <a:p>
            <a:pPr>
              <a:lnSpc>
                <a:spcPts val="6019"/>
              </a:lnSpc>
            </a:pPr>
            <a:r>
              <a:rPr lang="en-US" sz="6999">
                <a:solidFill>
                  <a:srgbClr val="1D1D1B"/>
                </a:solidFill>
                <a:latin typeface="Pagkaki"/>
              </a:rPr>
              <a:t>TU TÍTULO AQUÍ</a:t>
            </a:r>
          </a:p>
        </p:txBody>
      </p:sp>
      <p:sp>
        <p:nvSpPr>
          <p:cNvPr name="Freeform 34" id="34"/>
          <p:cNvSpPr/>
          <p:nvPr/>
        </p:nvSpPr>
        <p:spPr>
          <a:xfrm flipH="true" flipV="false" rot="0">
            <a:off x="3003424" y="4295471"/>
            <a:ext cx="5229517" cy="155931"/>
          </a:xfrm>
          <a:custGeom>
            <a:avLst/>
            <a:gdLst/>
            <a:ahLst/>
            <a:cxnLst/>
            <a:rect r="r" b="b" t="t" l="l"/>
            <a:pathLst>
              <a:path h="155931" w="5229517">
                <a:moveTo>
                  <a:pt x="5229518" y="0"/>
                </a:moveTo>
                <a:lnTo>
                  <a:pt x="0" y="0"/>
                </a:lnTo>
                <a:lnTo>
                  <a:pt x="0" y="155932"/>
                </a:lnTo>
                <a:lnTo>
                  <a:pt x="5229518" y="155932"/>
                </a:lnTo>
                <a:lnTo>
                  <a:pt x="5229518" y="0"/>
                </a:lnTo>
                <a:close/>
              </a:path>
            </a:pathLst>
          </a:custGeom>
          <a:blipFill>
            <a:blip r:embed="rId10">
              <a:extLst>
                <a:ext uri="{96DAC541-7B7A-43D3-8B79-37D633B846F1}">
                  <asvg:svgBlip xmlns:asvg="http://schemas.microsoft.com/office/drawing/2016/SVG/main" r:embed="rId11"/>
                </a:ext>
              </a:extLst>
            </a:blip>
            <a:stretch>
              <a:fillRect l="0" t="0" r="0" b="-70735"/>
            </a:stretch>
          </a:blipFill>
        </p:spPr>
      </p:sp>
      <p:sp>
        <p:nvSpPr>
          <p:cNvPr name="Freeform 35" id="35"/>
          <p:cNvSpPr/>
          <p:nvPr/>
        </p:nvSpPr>
        <p:spPr>
          <a:xfrm flipH="false" flipV="false" rot="-10800000">
            <a:off x="614673" y="5793256"/>
            <a:ext cx="1336596" cy="1335843"/>
          </a:xfrm>
          <a:custGeom>
            <a:avLst/>
            <a:gdLst/>
            <a:ahLst/>
            <a:cxnLst/>
            <a:rect r="r" b="b" t="t" l="l"/>
            <a:pathLst>
              <a:path h="1335843" w="1336596">
                <a:moveTo>
                  <a:pt x="0" y="0"/>
                </a:moveTo>
                <a:lnTo>
                  <a:pt x="1336597" y="0"/>
                </a:lnTo>
                <a:lnTo>
                  <a:pt x="1336597" y="1335843"/>
                </a:lnTo>
                <a:lnTo>
                  <a:pt x="0" y="1335843"/>
                </a:lnTo>
                <a:lnTo>
                  <a:pt x="0" y="0"/>
                </a:lnTo>
                <a:close/>
              </a:path>
            </a:pathLst>
          </a:custGeom>
          <a:blipFill>
            <a:blip r:embed="rId12">
              <a:extLst>
                <a:ext uri="{96DAC541-7B7A-43D3-8B79-37D633B846F1}">
                  <asvg:svgBlip xmlns:asvg="http://schemas.microsoft.com/office/drawing/2016/SVG/main" r:embed="rId13"/>
                </a:ext>
              </a:extLst>
            </a:blip>
            <a:stretch>
              <a:fillRect l="-303552" t="0" r="0" b="-4982"/>
            </a:stretch>
          </a:blipFill>
        </p:spPr>
      </p:sp>
      <p:sp>
        <p:nvSpPr>
          <p:cNvPr name="TextBox 36" id="36"/>
          <p:cNvSpPr txBox="true"/>
          <p:nvPr/>
        </p:nvSpPr>
        <p:spPr>
          <a:xfrm rot="0">
            <a:off x="9317316" y="3626007"/>
            <a:ext cx="6403213" cy="2948940"/>
          </a:xfrm>
          <a:prstGeom prst="rect">
            <a:avLst/>
          </a:prstGeom>
        </p:spPr>
        <p:txBody>
          <a:bodyPr anchor="t" rtlCol="false" tIns="0" lIns="0" bIns="0" rIns="0">
            <a:spAutoFit/>
          </a:bodyPr>
          <a:lstStyle/>
          <a:p>
            <a:pPr marL="647700" indent="-323850" lvl="1">
              <a:lnSpc>
                <a:spcPts val="3330"/>
              </a:lnSpc>
              <a:buFont typeface="Arial"/>
              <a:buChar char="•"/>
            </a:pPr>
            <a:r>
              <a:rPr lang="en-US" sz="3000">
                <a:solidFill>
                  <a:srgbClr val="1D1D1B"/>
                </a:solidFill>
                <a:latin typeface="29LT Azer"/>
              </a:rPr>
              <a:t>Enlista tus conclusiones de acuerdo a lo que arroje tu presentación.</a:t>
            </a:r>
          </a:p>
          <a:p>
            <a:pPr marL="647700" indent="-323850" lvl="1">
              <a:lnSpc>
                <a:spcPts val="3330"/>
              </a:lnSpc>
              <a:buFont typeface="Arial"/>
              <a:buChar char="•"/>
            </a:pPr>
            <a:r>
              <a:rPr lang="en-US" sz="3000">
                <a:solidFill>
                  <a:srgbClr val="1D1D1B"/>
                </a:solidFill>
                <a:latin typeface="29LT Azer"/>
              </a:rPr>
              <a:t>Lorem ipsum dolor sit amet, consectetur adipiscing elit, sed do eiusmod tempor incididunt ut labore et dolore magna aliqua ut enim ad minim.</a:t>
            </a:r>
          </a:p>
          <a:p>
            <a:pPr>
              <a:lnSpc>
                <a:spcPts val="3330"/>
              </a:lnSpc>
            </a:pPr>
          </a:p>
        </p:txBody>
      </p:sp>
      <p:sp>
        <p:nvSpPr>
          <p:cNvPr name="TextBox 37" id="37"/>
          <p:cNvSpPr txBox="true"/>
          <p:nvPr/>
        </p:nvSpPr>
        <p:spPr>
          <a:xfrm rot="0">
            <a:off x="2970957" y="7870878"/>
            <a:ext cx="5956696" cy="1223772"/>
          </a:xfrm>
          <a:prstGeom prst="rect">
            <a:avLst/>
          </a:prstGeom>
        </p:spPr>
        <p:txBody>
          <a:bodyPr anchor="t" rtlCol="false" tIns="0" lIns="0" bIns="0" rIns="0">
            <a:spAutoFit/>
          </a:bodyPr>
          <a:lstStyle/>
          <a:p>
            <a:pPr>
              <a:lnSpc>
                <a:spcPts val="3219"/>
              </a:lnSpc>
            </a:pPr>
            <a:r>
              <a:rPr lang="en-US" sz="2900">
                <a:solidFill>
                  <a:srgbClr val="1D1D1B"/>
                </a:solidFill>
                <a:latin typeface="29LT Azer"/>
              </a:rPr>
              <a:t>Simplifica datos complicados con gráficas y tablas. Te ayudarán a darle contexto visual al tema que estás tratando.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DAF6WK2ZH24</dc:identifier>
  <dcterms:modified xsi:type="dcterms:W3CDTF">2011-08-01T06:04:30Z</dcterms:modified>
  <cp:revision>1</cp:revision>
  <dc:title>Presentación Propuesta de Proyecto Ilustrado Verde y Azul</dc:title>
</cp:coreProperties>
</file>